
<file path=[Content_Types].xml><?xml version="1.0" encoding="utf-8"?>
<Types xmlns="http://schemas.openxmlformats.org/package/2006/content-types">
  <Default Extension="rels" ContentType="application/vnd.openxmlformats-package.relationships+xml"/>
  <Default Extension="xml" ContentType="application/xml"/>
  <Default Extension="mp4" ContentType="video/mp4"/>
  <Default Extension="fntdata" ContentType="application/x-fontdata"/>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notesSlides/notesSlide4.xml" ContentType="application/vnd.openxmlformats-officedocument.presentationml.notesSlide+xml"/>
  <Override PartName="/ppt/slides/slide5.xml" ContentType="application/vnd.openxmlformats-officedocument.presentationml.slide+xml"/>
  <Override PartName="/ppt/notesSlides/notesSlide5.xml" ContentType="application/vnd.openxmlformats-officedocument.presentationml.notesSlide+xml"/>
  <Override PartName="/ppt/slides/slide6.xml" ContentType="application/vnd.openxmlformats-officedocument.presentationml.slide+xml"/>
  <Override PartName="/ppt/notesSlides/notesSlide6.xml" ContentType="application/vnd.openxmlformats-officedocument.presentationml.notesSlide+xml"/>
  <Override PartName="/ppt/slides/slide7.xml" ContentType="application/vnd.openxmlformats-officedocument.presentationml.slide+xml"/>
  <Override PartName="/ppt/notesSlides/notesSlide7.xml" ContentType="application/vnd.openxmlformats-officedocument.presentationml.notesSlide+xml"/>
  <Override PartName="/ppt/slides/slide8.xml" ContentType="application/vnd.openxmlformats-officedocument.presentationml.slide+xml"/>
  <Override PartName="/ppt/notesSlides/notesSlide8.xml" ContentType="application/vnd.openxmlformats-officedocument.presentationml.notesSlide+xml"/>
  <Override PartName="/ppt/slides/slide9.xml" ContentType="application/vnd.openxmlformats-officedocument.presentationml.slide+xml"/>
  <Override PartName="/ppt/notesSlides/notesSlide9.xml" ContentType="application/vnd.openxmlformats-officedocument.presentationml.notesSlide+xml"/>
  <Override PartName="/ppt/slides/slide10.xml" ContentType="application/vnd.openxmlformats-officedocument.presentationml.slide+xml"/>
  <Override PartName="/ppt/notesSlides/notesSlide10.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2.xml" ContentType="application/vnd.openxmlformats-officedocument.presentationml.slide+xml"/>
  <Override PartName="/ppt/notesSlides/notesSlide12.xml" ContentType="application/vnd.openxmlformats-officedocument.presentationml.notesSlide+xml"/>
  <Override PartName="/ppt/slides/slide13.xml" ContentType="application/vnd.openxmlformats-officedocument.presentationml.slide+xml"/>
  <Override PartName="/ppt/notesSlides/notesSlide13.xml" ContentType="application/vnd.openxmlformats-officedocument.presentationml.notesSlide+xml"/>
  <Override PartName="/ppt/slides/slide14.xml" ContentType="application/vnd.openxmlformats-officedocument.presentationml.slide+xml"/>
  <Override PartName="/ppt/notesSlides/notesSlide14.xml" ContentType="application/vnd.openxmlformats-officedocument.presentationml.notesSlide+xml"/>
  <Override PartName="/ppt/slides/slide15.xml" ContentType="application/vnd.openxmlformats-officedocument.presentationml.slide+xml"/>
  <Override PartName="/ppt/notesSlides/notesSlide15.xml" ContentType="application/vnd.openxmlformats-officedocument.presentationml.notes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autoCompressPictures="0" embedTrueTypeFonts="1" saveSubsetFonts="1" strictFirstAndLastChars="0">
  <p:sldMasterIdLst>
    <p:sldMasterId id="2147483648" r:id="rId1"/>
  </p:sldMasterIdLst>
  <p:notesMasterIdLst>
    <p:notesMasterId r:id="rId2"/>
  </p:notesMasterIdLst>
  <p:sldIdLst>
    <p:sldId id="257" r:id="rId3"/>
    <p:sldId id="258" r:id="rId4"/>
    <p:sldId id="259" r:id="rId5"/>
    <p:sldId id="260" r:id="rId6"/>
    <p:sldId id="261" r:id="rId7"/>
    <p:sldId id="262" r:id="rId8"/>
    <p:sldId id="263" r:id="rId9"/>
    <p:sldId id="264" r:id="rId10"/>
    <p:sldId id="265" r:id="rId11"/>
    <p:sldId id="266" r:id="rId12"/>
    <p:sldId id="268" r:id="rId13"/>
    <p:sldId id="269" r:id="rId14"/>
    <p:sldId id="270" r:id="rId15"/>
    <p:sldId id="271" r:id="rId16"/>
    <p:sldId id="272" r:id="rId17"/>
  </p:sldIdLst>
  <p:sldSz type="screen16x9" cy="6858000" cx="12192000"/>
  <p:notesSz cx="13716000" cy="24384000"/>
  <p:embeddedFontLst>
    <p:embeddedFont>
      <p:font typeface="Roboto"/>
      <p:regular r:id="rId18"/>
      <p:bold r:id="rId19"/>
      <p:italic r:id="rId20"/>
      <p:boldItalic r:id="rId21"/>
    </p:embeddedFont>
    <p:embeddedFont>
      <p:font typeface="EB Garamond"/>
      <p:regular r:id="rId22"/>
      <p:bold r:id="rId23"/>
      <p:italic r:id="rId24"/>
      <p:boldItalic r:id="rId25"/>
    </p:embeddedFont>
    <p:embeddedFont>
      <p:font typeface="Quattrocento Sans"/>
      <p:regular r:id="rId26"/>
      <p:bold r:id="rId27"/>
      <p:italic r:id="rId28"/>
      <p:boldItalic r:id="rId29"/>
    </p:embeddedFont>
    <p:embeddedFont>
      <p:font typeface="Arial Black"/>
      <p:regular r:id="rId30"/>
    </p:embeddedFont>
  </p:embeddedFontLst>
  <p:defaultText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showComments="0">
  <p:slideViewPr>
    <p:cSldViewPr snapToGrid="0">
      <p:cViewPr varScale="1">
        <p:scale>
          <a:sx n="100" d="100"/>
          <a:sy n="100" d="100"/>
        </p:scale>
        <p:origin x="0" y="0"/>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gridSpacing cx="0" cy="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font" Target="fonts/font1.fntdata"/><Relationship Id="rId19" Type="http://schemas.openxmlformats.org/officeDocument/2006/relationships/font" Target="fonts/font2.fntdata"/><Relationship Id="rId20" Type="http://schemas.openxmlformats.org/officeDocument/2006/relationships/font" Target="fonts/font3.fntdata"/><Relationship Id="rId21" Type="http://schemas.openxmlformats.org/officeDocument/2006/relationships/font" Target="fonts/font4.fntdata"/><Relationship Id="rId22" Type="http://schemas.openxmlformats.org/officeDocument/2006/relationships/font" Target="fonts/font5.fntdata"/><Relationship Id="rId23" Type="http://schemas.openxmlformats.org/officeDocument/2006/relationships/font" Target="fonts/font6.fntdata"/><Relationship Id="rId24" Type="http://schemas.openxmlformats.org/officeDocument/2006/relationships/font" Target="fonts/font7.fntdata"/><Relationship Id="rId25" Type="http://schemas.openxmlformats.org/officeDocument/2006/relationships/font" Target="fonts/font8.fntdata"/><Relationship Id="rId26" Type="http://schemas.openxmlformats.org/officeDocument/2006/relationships/font" Target="fonts/font9.fntdata"/><Relationship Id="rId27" Type="http://schemas.openxmlformats.org/officeDocument/2006/relationships/font" Target="fonts/font10.fntdata"/><Relationship Id="rId28" Type="http://schemas.openxmlformats.org/officeDocument/2006/relationships/font" Target="fonts/font11.fntdata"/><Relationship Id="rId29" Type="http://schemas.openxmlformats.org/officeDocument/2006/relationships/font" Target="fonts/font12.fntdata"/><Relationship Id="rId30" Type="http://schemas.openxmlformats.org/officeDocument/2006/relationships/font" Target="fonts/font13.fntdata"/><Relationship Id="rId31" Type="http://schemas.openxmlformats.org/officeDocument/2006/relationships/tableStyles" Target="tableStyles.xml"/><Relationship Id="rId32" Type="http://schemas.openxmlformats.org/officeDocument/2006/relationships/presProps" Target="presProps.xml"/><Relationship Id="rId33" Type="http://schemas.openxmlformats.org/officeDocument/2006/relationships/viewProps" Target="viewProps.xml"/><Relationship Id="rId34"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pn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p:bgPr>
    </p:bg>
    <p:spTree>
      <p:nvGrpSpPr>
        <p:cNvPr id="105" name="Shape 2"/>
        <p:cNvGrpSpPr/>
        <p:nvPr/>
      </p:nvGrpSpPr>
      <p:grpSpPr>
        <a:xfrm>
          <a:off x="0" y="0"/>
          <a:ext cx="0" cy="0"/>
          <a:chOff x="0" y="0"/>
          <a:chExt cx="0" cy="0"/>
        </a:xfrm>
      </p:grpSpPr>
      <p:sp>
        <p:nvSpPr>
          <p:cNvPr id="1048849" name="Google Shape;3;n"/>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850" name="Google Shape;4;n"/>
          <p:cNvSpPr txBox="1"/>
          <p:nvPr>
            <p:ph type="body" idx="1"/>
          </p:nvPr>
        </p:nvSpPr>
        <p:spPr>
          <a:xfrm>
            <a:off x="1371600" y="11582400"/>
            <a:ext cx="10972800" cy="10972800"/>
          </a:xfrm>
          <a:prstGeom prst="rect"/>
          <a:noFill/>
          <a:ln>
            <a:noFill/>
          </a:ln>
        </p:spPr>
        <p:txBody>
          <a:bodyPr anchor="t" anchorCtr="0" bIns="91425" lIns="91425" rIns="91425" spcFirstLastPara="1" tIns="91425" wrap="square">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hlink="hlink" folHlink="folHlink"/>
  <p:notes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 name="Shape 232"/>
        <p:cNvGrpSpPr/>
        <p:nvPr/>
      </p:nvGrpSpPr>
      <p:grpSpPr>
        <a:xfrm>
          <a:off x="0" y="0"/>
          <a:ext cx="0" cy="0"/>
          <a:chOff x="0" y="0"/>
          <a:chExt cx="0" cy="0"/>
        </a:xfrm>
      </p:grpSpPr>
      <p:sp>
        <p:nvSpPr>
          <p:cNvPr id="1048587" name="Google Shape;233;p1: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588" name="Google Shape;234;p1: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9" name="Shape 293"/>
        <p:cNvGrpSpPr/>
        <p:nvPr/>
      </p:nvGrpSpPr>
      <p:grpSpPr>
        <a:xfrm>
          <a:off x="0" y="0"/>
          <a:ext cx="0" cy="0"/>
          <a:chOff x="0" y="0"/>
          <a:chExt cx="0" cy="0"/>
        </a:xfrm>
      </p:grpSpPr>
      <p:sp>
        <p:nvSpPr>
          <p:cNvPr id="1048737" name="Google Shape;294;p10: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38" name="Google Shape;295;p10: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83" name="Shape 301"/>
        <p:cNvGrpSpPr/>
        <p:nvPr/>
      </p:nvGrpSpPr>
      <p:grpSpPr>
        <a:xfrm>
          <a:off x="0" y="0"/>
          <a:ext cx="0" cy="0"/>
          <a:chOff x="0" y="0"/>
          <a:chExt cx="0" cy="0"/>
        </a:xfrm>
      </p:grpSpPr>
      <p:sp>
        <p:nvSpPr>
          <p:cNvPr id="1048763" name="Google Shape;302;p11: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64" name="Google Shape;303;p11: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86" name="Shape 313"/>
        <p:cNvGrpSpPr/>
        <p:nvPr/>
      </p:nvGrpSpPr>
      <p:grpSpPr>
        <a:xfrm>
          <a:off x="0" y="0"/>
          <a:ext cx="0" cy="0"/>
          <a:chOff x="0" y="0"/>
          <a:chExt cx="0" cy="0"/>
        </a:xfrm>
      </p:grpSpPr>
      <p:sp>
        <p:nvSpPr>
          <p:cNvPr id="1048768" name="Google Shape;314;p12: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69" name="Google Shape;315;p12: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90" name="Shape 320"/>
        <p:cNvGrpSpPr/>
        <p:nvPr/>
      </p:nvGrpSpPr>
      <p:grpSpPr>
        <a:xfrm>
          <a:off x="0" y="0"/>
          <a:ext cx="0" cy="0"/>
          <a:chOff x="0" y="0"/>
          <a:chExt cx="0" cy="0"/>
        </a:xfrm>
      </p:grpSpPr>
      <p:sp>
        <p:nvSpPr>
          <p:cNvPr id="1048782" name="Google Shape;321;p13: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83" name="Google Shape;322;p13: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93" name="Shape 327"/>
        <p:cNvGrpSpPr/>
        <p:nvPr/>
      </p:nvGrpSpPr>
      <p:grpSpPr>
        <a:xfrm>
          <a:off x="0" y="0"/>
          <a:ext cx="0" cy="0"/>
          <a:chOff x="0" y="0"/>
          <a:chExt cx="0" cy="0"/>
        </a:xfrm>
      </p:grpSpPr>
      <p:sp>
        <p:nvSpPr>
          <p:cNvPr id="1048788" name="Google Shape;328;p14: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89" name="Google Shape;329;p14: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96" name="Shape 335"/>
        <p:cNvGrpSpPr/>
        <p:nvPr/>
      </p:nvGrpSpPr>
      <p:grpSpPr>
        <a:xfrm>
          <a:off x="0" y="0"/>
          <a:ext cx="0" cy="0"/>
          <a:chOff x="0" y="0"/>
          <a:chExt cx="0" cy="0"/>
        </a:xfrm>
      </p:grpSpPr>
      <p:sp>
        <p:nvSpPr>
          <p:cNvPr id="1048791" name="Google Shape;336;p15: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92" name="Google Shape;337;p15: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47" name="Shape 238"/>
        <p:cNvGrpSpPr/>
        <p:nvPr/>
      </p:nvGrpSpPr>
      <p:grpSpPr>
        <a:xfrm>
          <a:off x="0" y="0"/>
          <a:ext cx="0" cy="0"/>
          <a:chOff x="0" y="0"/>
          <a:chExt cx="0" cy="0"/>
        </a:xfrm>
      </p:grpSpPr>
      <p:sp>
        <p:nvSpPr>
          <p:cNvPr id="1048598" name="Google Shape;239;p2: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599" name="Google Shape;240;p2: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1" name="Shape 244"/>
        <p:cNvGrpSpPr/>
        <p:nvPr/>
      </p:nvGrpSpPr>
      <p:grpSpPr>
        <a:xfrm>
          <a:off x="0" y="0"/>
          <a:ext cx="0" cy="0"/>
          <a:chOff x="0" y="0"/>
          <a:chExt cx="0" cy="0"/>
        </a:xfrm>
      </p:grpSpPr>
      <p:sp>
        <p:nvSpPr>
          <p:cNvPr id="1048612" name="Google Shape;245;p3: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13" name="Google Shape;246;p3: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55" name="Shape 253"/>
        <p:cNvGrpSpPr/>
        <p:nvPr/>
      </p:nvGrpSpPr>
      <p:grpSpPr>
        <a:xfrm>
          <a:off x="0" y="0"/>
          <a:ext cx="0" cy="0"/>
          <a:chOff x="0" y="0"/>
          <a:chExt cx="0" cy="0"/>
        </a:xfrm>
      </p:grpSpPr>
      <p:sp>
        <p:nvSpPr>
          <p:cNvPr id="1048624" name="Google Shape;254;p4: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25" name="Google Shape;255;p4: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259"/>
        <p:cNvGrpSpPr/>
        <p:nvPr/>
      </p:nvGrpSpPr>
      <p:grpSpPr>
        <a:xfrm>
          <a:off x="0" y="0"/>
          <a:ext cx="0" cy="0"/>
          <a:chOff x="0" y="0"/>
          <a:chExt cx="0" cy="0"/>
        </a:xfrm>
      </p:grpSpPr>
      <p:sp>
        <p:nvSpPr>
          <p:cNvPr id="1048639" name="Google Shape;260;p5: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40" name="Google Shape;261;p5: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266"/>
        <p:cNvGrpSpPr/>
        <p:nvPr/>
      </p:nvGrpSpPr>
      <p:grpSpPr>
        <a:xfrm>
          <a:off x="0" y="0"/>
          <a:ext cx="0" cy="0"/>
          <a:chOff x="0" y="0"/>
          <a:chExt cx="0" cy="0"/>
        </a:xfrm>
      </p:grpSpPr>
      <p:sp>
        <p:nvSpPr>
          <p:cNvPr id="1048647" name="Google Shape;267;p6: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48" name="Google Shape;268;p6: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67" name="Shape 272"/>
        <p:cNvGrpSpPr/>
        <p:nvPr/>
      </p:nvGrpSpPr>
      <p:grpSpPr>
        <a:xfrm>
          <a:off x="0" y="0"/>
          <a:ext cx="0" cy="0"/>
          <a:chOff x="0" y="0"/>
          <a:chExt cx="0" cy="0"/>
        </a:xfrm>
      </p:grpSpPr>
      <p:sp>
        <p:nvSpPr>
          <p:cNvPr id="1048654" name="Google Shape;273;p7: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55" name="Google Shape;274;p7: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278"/>
        <p:cNvGrpSpPr/>
        <p:nvPr/>
      </p:nvGrpSpPr>
      <p:grpSpPr>
        <a:xfrm>
          <a:off x="0" y="0"/>
          <a:ext cx="0" cy="0"/>
          <a:chOff x="0" y="0"/>
          <a:chExt cx="0" cy="0"/>
        </a:xfrm>
      </p:grpSpPr>
      <p:sp>
        <p:nvSpPr>
          <p:cNvPr id="1048676" name="Google Shape;279;p8: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677" name="Google Shape;280;p8: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286"/>
        <p:cNvGrpSpPr/>
        <p:nvPr/>
      </p:nvGrpSpPr>
      <p:grpSpPr>
        <a:xfrm>
          <a:off x="0" y="0"/>
          <a:ext cx="0" cy="0"/>
          <a:chOff x="0" y="0"/>
          <a:chExt cx="0" cy="0"/>
        </a:xfrm>
      </p:grpSpPr>
      <p:sp>
        <p:nvSpPr>
          <p:cNvPr id="1048708" name="Google Shape;287;p9:notes"/>
          <p:cNvSpPr txBox="1"/>
          <p:nvPr>
            <p:ph type="body" idx="1"/>
          </p:nvPr>
        </p:nvSpPr>
        <p:spPr>
          <a:xfrm>
            <a:off x="1371600" y="11582400"/>
            <a:ext cx="10972800" cy="10972800"/>
          </a:xfrm>
          <a:prstGeom prst="rect"/>
        </p:spPr>
        <p:txBody>
          <a:bodyPr anchor="t" anchorCtr="0" bIns="91425" lIns="91425" rIns="91425" spcFirstLastPara="1" tIns="91425" wrap="square">
            <a:noAutofit/>
          </a:bodyPr>
          <a:p>
            <a:pPr algn="l" indent="0" lvl="0" marL="0" rtl="0">
              <a:spcBef>
                <a:spcPts val="0"/>
              </a:spcBef>
              <a:spcAft>
                <a:spcPts val="0"/>
              </a:spcAft>
              <a:buNone/>
            </a:pPr>
            <a:r>
              <a:t/>
            </a:r>
          </a:p>
        </p:txBody>
      </p:sp>
      <p:sp>
        <p:nvSpPr>
          <p:cNvPr id="1048709" name="Google Shape;288;p9:notes"/>
          <p:cNvSpPr/>
          <p:nvPr>
            <p:ph type="sldImg" idx="2"/>
          </p:nvPr>
        </p:nvSpPr>
        <p:spPr>
          <a:xfrm>
            <a:off x="2286450" y="1828800"/>
            <a:ext cx="9144450" cy="9144000"/>
          </a:xfrm>
          <a:custGeom>
            <a:avLst/>
            <a:ah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png"/><Relationship Id="rId3"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p:bgPr>
    </p:bg>
    <p:spTree>
      <p:nvGrpSpPr>
        <p:cNvPr id="33" name="Shape 10"/>
        <p:cNvGrpSpPr/>
        <p:nvPr/>
      </p:nvGrpSpPr>
      <p:grpSpPr>
        <a:xfrm>
          <a:off x="0" y="0"/>
          <a:ext cx="0" cy="0"/>
          <a:chOff x="0" y="0"/>
          <a:chExt cx="0" cy="0"/>
        </a:xfrm>
      </p:grpSpPr>
      <p:sp>
        <p:nvSpPr>
          <p:cNvPr id="1048580" name="Google Shape;11;p2" descr="preencoded.png"/>
          <p:cNvSpPr/>
          <p:nvPr/>
        </p:nvSpPr>
        <p:spPr>
          <a:xfrm>
            <a:off x="0" y="0"/>
            <a:ext cx="5295900" cy="6877050"/>
          </a:xfrm>
          <a:custGeom>
            <a:avLst/>
            <a:ahLst/>
            <a:rect l="l" t="t" r="r" b="b"/>
            <a:pathLst>
              <a:path w="5295900" h="6877050" extrusionOk="0">
                <a:moveTo>
                  <a:pt x="0" y="0"/>
                </a:moveTo>
                <a:lnTo>
                  <a:pt x="5295900" y="0"/>
                </a:lnTo>
                <a:lnTo>
                  <a:pt x="5295900" y="6877050"/>
                </a:lnTo>
                <a:lnTo>
                  <a:pt x="0" y="6877050"/>
                </a:lnTo>
                <a:close/>
              </a:path>
            </a:pathLst>
          </a:custGeom>
          <a:solidFill>
            <a:schemeClr val="accent3"/>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81" name="Google Shape;12;p2"/>
          <p:cNvSpPr/>
          <p:nvPr/>
        </p:nvSpPr>
        <p:spPr>
          <a:xfrm>
            <a:off x="1600201" y="1153228"/>
            <a:ext cx="9191625" cy="5704772"/>
          </a:xfrm>
          <a:custGeom>
            <a:avLst/>
            <a:ahLst/>
            <a:rect l="l" t="t" r="r" b="b"/>
            <a:pathLst>
              <a:path w="9191625" h="5704772" extrusionOk="0">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82" name="Google Shape;13;p2"/>
          <p:cNvSpPr/>
          <p:nvPr/>
        </p:nvSpPr>
        <p:spPr>
          <a:xfrm>
            <a:off x="2795588" y="0"/>
            <a:ext cx="6803142" cy="5396474"/>
          </a:xfrm>
          <a:custGeom>
            <a:avLst/>
            <a:ahLst/>
            <a:rect l="l" t="t" r="r" b="b"/>
            <a:pathLst>
              <a:path w="6803142" h="5396474" extrusionOk="0">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lt1">
              <a:alpha val="98823"/>
            </a:schemeClr>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83" name="Google Shape;14;p2"/>
          <p:cNvSpPr txBox="1"/>
          <p:nvPr>
            <p:ph type="ctrTitle"/>
          </p:nvPr>
        </p:nvSpPr>
        <p:spPr>
          <a:xfrm>
            <a:off x="3403092" y="1984248"/>
            <a:ext cx="5385816" cy="1225296"/>
          </a:xfrm>
          <a:prstGeom prst="rect"/>
          <a:noFill/>
          <a:ln>
            <a:noFill/>
          </a:ln>
        </p:spPr>
        <p:txBody>
          <a:bodyPr anchor="t" anchorCtr="0" bIns="45700" lIns="91425" rIns="91425" spcFirstLastPara="1" tIns="0" wrap="square">
            <a:noAutofit/>
          </a:bodyPr>
          <a:lstStyle>
            <a:lvl1pPr algn="ctr" lvl="0">
              <a:lnSpc>
                <a:spcPct val="110795"/>
              </a:lnSpc>
              <a:spcBef>
                <a:spcPts val="0"/>
              </a:spcBef>
              <a:spcAft>
                <a:spcPts val="0"/>
              </a:spcAft>
              <a:buClr>
                <a:schemeClr val="accent6"/>
              </a:buClr>
              <a:buSzPts val="4400"/>
              <a:buFont typeface="Arial Black"/>
              <a:buNone/>
              <a:defRPr sz="44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584" name="Google Shape;15;p2"/>
          <p:cNvSpPr txBox="1"/>
          <p:nvPr>
            <p:ph type="subTitle" idx="1"/>
          </p:nvPr>
        </p:nvSpPr>
        <p:spPr>
          <a:xfrm>
            <a:off x="4349496" y="3483864"/>
            <a:ext cx="3493008" cy="878908"/>
          </a:xfrm>
          <a:prstGeom prst="rect"/>
          <a:noFill/>
          <a:ln>
            <a:noFill/>
          </a:ln>
        </p:spPr>
        <p:txBody>
          <a:bodyPr anchor="t" anchorCtr="0" bIns="0" lIns="0" rIns="0" spcFirstLastPara="1" tIns="0" wrap="square">
            <a:noAutofit/>
          </a:bodyPr>
          <a:lstStyle>
            <a:lvl1pPr algn="ctr" lvl="0">
              <a:lnSpc>
                <a:spcPct val="100000"/>
              </a:lnSpc>
              <a:spcBef>
                <a:spcPts val="360"/>
              </a:spcBef>
              <a:spcAft>
                <a:spcPts val="0"/>
              </a:spcAft>
              <a:buClr>
                <a:schemeClr val="accent6"/>
              </a:buClr>
              <a:buSzPts val="2400"/>
              <a:buNone/>
              <a:defRPr sz="2400"/>
            </a:lvl1pPr>
            <a:lvl2pPr algn="ctr" lvl="1">
              <a:lnSpc>
                <a:spcPct val="100000"/>
              </a:lnSpc>
              <a:spcBef>
                <a:spcPts val="360"/>
              </a:spcBef>
              <a:spcAft>
                <a:spcPts val="0"/>
              </a:spcAft>
              <a:buClr>
                <a:schemeClr val="accent6"/>
              </a:buClr>
              <a:buSzPts val="2000"/>
              <a:buNone/>
              <a:defRPr sz="2000"/>
            </a:lvl2pPr>
            <a:lvl3pPr algn="ctr" lvl="2">
              <a:lnSpc>
                <a:spcPct val="100000"/>
              </a:lnSpc>
              <a:spcBef>
                <a:spcPts val="360"/>
              </a:spcBef>
              <a:spcAft>
                <a:spcPts val="0"/>
              </a:spcAft>
              <a:buClr>
                <a:schemeClr val="accent6"/>
              </a:buClr>
              <a:buSzPts val="1800"/>
              <a:buNone/>
              <a:defRPr sz="1800"/>
            </a:lvl3pPr>
            <a:lvl4pPr algn="ctr" lvl="3">
              <a:lnSpc>
                <a:spcPct val="100000"/>
              </a:lnSpc>
              <a:spcBef>
                <a:spcPts val="360"/>
              </a:spcBef>
              <a:spcAft>
                <a:spcPts val="0"/>
              </a:spcAft>
              <a:buClr>
                <a:schemeClr val="accent6"/>
              </a:buClr>
              <a:buSzPts val="1600"/>
              <a:buNone/>
              <a:defRPr sz="1600"/>
            </a:lvl4pPr>
            <a:lvl5pPr algn="ctr" lvl="4">
              <a:lnSpc>
                <a:spcPct val="100000"/>
              </a:lnSpc>
              <a:spcBef>
                <a:spcPts val="360"/>
              </a:spcBef>
              <a:spcAft>
                <a:spcPts val="0"/>
              </a:spcAft>
              <a:buClr>
                <a:schemeClr val="accent6"/>
              </a:buClr>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5 Column">
  <p:cSld name="5 Column">
    <p:spTree>
      <p:nvGrpSpPr>
        <p:cNvPr id="76" name="Shape 111"/>
        <p:cNvGrpSpPr/>
        <p:nvPr/>
      </p:nvGrpSpPr>
      <p:grpSpPr>
        <a:xfrm>
          <a:off x="0" y="0"/>
          <a:ext cx="0" cy="0"/>
          <a:chOff x="0" y="0"/>
          <a:chExt cx="0" cy="0"/>
        </a:xfrm>
      </p:grpSpPr>
      <p:sp>
        <p:nvSpPr>
          <p:cNvPr id="1048710" name="Google Shape;112;p11"/>
          <p:cNvSpPr/>
          <p:nvPr/>
        </p:nvSpPr>
        <p:spPr>
          <a:xfrm>
            <a:off x="685338" y="3796480"/>
            <a:ext cx="2011680" cy="1517904"/>
          </a:xfrm>
          <a:prstGeom prst="rect"/>
          <a:solidFill>
            <a:schemeClr val="accent1"/>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11" name="Google Shape;113;p11"/>
          <p:cNvSpPr/>
          <p:nvPr/>
        </p:nvSpPr>
        <p:spPr>
          <a:xfrm>
            <a:off x="2900911" y="3796480"/>
            <a:ext cx="2011680" cy="1517904"/>
          </a:xfrm>
          <a:prstGeom prst="rect"/>
          <a:solidFill>
            <a:srgbClr val="DCE6F5"/>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12" name="Google Shape;114;p11"/>
          <p:cNvSpPr/>
          <p:nvPr/>
        </p:nvSpPr>
        <p:spPr>
          <a:xfrm>
            <a:off x="5116484" y="3796480"/>
            <a:ext cx="2011680" cy="1517904"/>
          </a:xfrm>
          <a:prstGeom prst="rect"/>
          <a:solidFill>
            <a:schemeClr val="accent1"/>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13" name="Google Shape;115;p11"/>
          <p:cNvSpPr/>
          <p:nvPr/>
        </p:nvSpPr>
        <p:spPr>
          <a:xfrm>
            <a:off x="9547629" y="3796480"/>
            <a:ext cx="2011680" cy="1517904"/>
          </a:xfrm>
          <a:prstGeom prst="rect"/>
          <a:solidFill>
            <a:schemeClr val="accent1"/>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14" name="Google Shape;116;p11"/>
          <p:cNvSpPr/>
          <p:nvPr/>
        </p:nvSpPr>
        <p:spPr>
          <a:xfrm>
            <a:off x="7332057" y="3796480"/>
            <a:ext cx="2011680" cy="1517904"/>
          </a:xfrm>
          <a:prstGeom prst="rect"/>
          <a:solidFill>
            <a:srgbClr val="DCE6F5"/>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15" name="Google Shape;117;p11"/>
          <p:cNvSpPr txBox="1"/>
          <p:nvPr>
            <p:ph type="title"/>
          </p:nvPr>
        </p:nvSpPr>
        <p:spPr>
          <a:xfrm>
            <a:off x="758952" y="841248"/>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16" name="Google Shape;118;p11"/>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17" name="Google Shape;119;p11"/>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718" name="Google Shape;120;p11"/>
          <p:cNvSpPr txBox="1"/>
          <p:nvPr>
            <p:ph type="body" idx="1"/>
          </p:nvPr>
        </p:nvSpPr>
        <p:spPr>
          <a:xfrm>
            <a:off x="685338" y="2491684"/>
            <a:ext cx="2011680" cy="2825173"/>
          </a:xfrm>
          <a:prstGeom prst="rect"/>
          <a:noFill/>
          <a:ln w="12700" cap="flat" cmpd="sng">
            <a:solidFill>
              <a:schemeClr val="accent1"/>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19" name="Google Shape;121;p11"/>
          <p:cNvSpPr/>
          <p:nvPr>
            <p:ph type="pic" idx="2"/>
          </p:nvPr>
        </p:nvSpPr>
        <p:spPr>
          <a:xfrm>
            <a:off x="1339134" y="2111058"/>
            <a:ext cx="704088" cy="704088"/>
          </a:xfrm>
          <a:prstGeom prst="ellipse"/>
          <a:solidFill>
            <a:schemeClr val="accent1"/>
          </a:solidFill>
          <a:ln>
            <a:noFill/>
          </a:ln>
        </p:spPr>
      </p:sp>
      <p:sp>
        <p:nvSpPr>
          <p:cNvPr id="1048720" name="Google Shape;122;p11"/>
          <p:cNvSpPr txBox="1"/>
          <p:nvPr>
            <p:ph type="body" idx="3"/>
          </p:nvPr>
        </p:nvSpPr>
        <p:spPr>
          <a:xfrm>
            <a:off x="731058" y="3888404"/>
            <a:ext cx="1920240" cy="137160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21" name="Google Shape;123;p11"/>
          <p:cNvSpPr txBox="1"/>
          <p:nvPr>
            <p:ph type="body" idx="4"/>
          </p:nvPr>
        </p:nvSpPr>
        <p:spPr>
          <a:xfrm>
            <a:off x="2900910" y="2491684"/>
            <a:ext cx="2011680" cy="2825173"/>
          </a:xfrm>
          <a:prstGeom prst="rect"/>
          <a:noFill/>
          <a:ln w="12700" cap="flat" cmpd="sng">
            <a:solidFill>
              <a:schemeClr val="accent3"/>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22" name="Google Shape;124;p11"/>
          <p:cNvSpPr/>
          <p:nvPr>
            <p:ph type="pic" idx="5"/>
          </p:nvPr>
        </p:nvSpPr>
        <p:spPr>
          <a:xfrm>
            <a:off x="3554707" y="2111058"/>
            <a:ext cx="704088" cy="704088"/>
          </a:xfrm>
          <a:prstGeom prst="ellipse"/>
          <a:solidFill>
            <a:schemeClr val="accent3"/>
          </a:solidFill>
          <a:ln>
            <a:noFill/>
          </a:ln>
        </p:spPr>
      </p:sp>
      <p:sp>
        <p:nvSpPr>
          <p:cNvPr id="1048723" name="Google Shape;125;p11"/>
          <p:cNvSpPr txBox="1"/>
          <p:nvPr>
            <p:ph type="body" idx="6"/>
          </p:nvPr>
        </p:nvSpPr>
        <p:spPr>
          <a:xfrm>
            <a:off x="2946630" y="3888404"/>
            <a:ext cx="1920240" cy="137160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24" name="Google Shape;126;p11"/>
          <p:cNvSpPr txBox="1"/>
          <p:nvPr>
            <p:ph type="body" idx="7"/>
          </p:nvPr>
        </p:nvSpPr>
        <p:spPr>
          <a:xfrm>
            <a:off x="5116484" y="2491684"/>
            <a:ext cx="2011680" cy="2825173"/>
          </a:xfrm>
          <a:prstGeom prst="rect"/>
          <a:noFill/>
          <a:ln w="12700" cap="flat" cmpd="sng">
            <a:solidFill>
              <a:schemeClr val="accent1"/>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25" name="Google Shape;127;p11"/>
          <p:cNvSpPr/>
          <p:nvPr>
            <p:ph type="pic" idx="8"/>
          </p:nvPr>
        </p:nvSpPr>
        <p:spPr>
          <a:xfrm>
            <a:off x="5770280" y="2111058"/>
            <a:ext cx="704088" cy="704088"/>
          </a:xfrm>
          <a:prstGeom prst="ellipse"/>
          <a:solidFill>
            <a:schemeClr val="accent1"/>
          </a:solidFill>
          <a:ln>
            <a:noFill/>
          </a:ln>
        </p:spPr>
      </p:sp>
      <p:sp>
        <p:nvSpPr>
          <p:cNvPr id="1048726" name="Google Shape;128;p11"/>
          <p:cNvSpPr txBox="1"/>
          <p:nvPr>
            <p:ph type="body" idx="9"/>
          </p:nvPr>
        </p:nvSpPr>
        <p:spPr>
          <a:xfrm>
            <a:off x="5162204" y="3888404"/>
            <a:ext cx="1920240" cy="137160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27" name="Google Shape;129;p11"/>
          <p:cNvSpPr txBox="1"/>
          <p:nvPr>
            <p:ph type="body" idx="13"/>
          </p:nvPr>
        </p:nvSpPr>
        <p:spPr>
          <a:xfrm>
            <a:off x="7332057" y="2491684"/>
            <a:ext cx="2011680" cy="2825173"/>
          </a:xfrm>
          <a:prstGeom prst="rect"/>
          <a:noFill/>
          <a:ln w="12700" cap="flat" cmpd="sng">
            <a:solidFill>
              <a:schemeClr val="accent3"/>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28" name="Google Shape;130;p11"/>
          <p:cNvSpPr/>
          <p:nvPr>
            <p:ph type="pic" idx="14"/>
          </p:nvPr>
        </p:nvSpPr>
        <p:spPr>
          <a:xfrm>
            <a:off x="7985853" y="2111058"/>
            <a:ext cx="704088" cy="704088"/>
          </a:xfrm>
          <a:prstGeom prst="ellipse"/>
          <a:solidFill>
            <a:schemeClr val="accent3"/>
          </a:solidFill>
          <a:ln>
            <a:noFill/>
          </a:ln>
        </p:spPr>
      </p:sp>
      <p:sp>
        <p:nvSpPr>
          <p:cNvPr id="1048729" name="Google Shape;131;p11"/>
          <p:cNvSpPr txBox="1"/>
          <p:nvPr>
            <p:ph type="body" idx="15"/>
          </p:nvPr>
        </p:nvSpPr>
        <p:spPr>
          <a:xfrm>
            <a:off x="7377777" y="3888404"/>
            <a:ext cx="1920240" cy="137160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30" name="Google Shape;132;p11"/>
          <p:cNvSpPr txBox="1"/>
          <p:nvPr>
            <p:ph type="body" idx="16"/>
          </p:nvPr>
        </p:nvSpPr>
        <p:spPr>
          <a:xfrm>
            <a:off x="9547629" y="2491684"/>
            <a:ext cx="2011680" cy="2825173"/>
          </a:xfrm>
          <a:prstGeom prst="rect"/>
          <a:noFill/>
          <a:ln w="12700" cap="flat" cmpd="sng">
            <a:solidFill>
              <a:schemeClr val="accent1"/>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31" name="Google Shape;133;p11"/>
          <p:cNvSpPr/>
          <p:nvPr>
            <p:ph type="pic" idx="17"/>
          </p:nvPr>
        </p:nvSpPr>
        <p:spPr>
          <a:xfrm>
            <a:off x="10201425" y="2111058"/>
            <a:ext cx="704088" cy="704088"/>
          </a:xfrm>
          <a:prstGeom prst="ellipse"/>
          <a:solidFill>
            <a:schemeClr val="accent1"/>
          </a:solidFill>
          <a:ln>
            <a:noFill/>
          </a:ln>
        </p:spPr>
      </p:sp>
      <p:sp>
        <p:nvSpPr>
          <p:cNvPr id="1048732" name="Google Shape;134;p11"/>
          <p:cNvSpPr txBox="1"/>
          <p:nvPr>
            <p:ph type="body" idx="18"/>
          </p:nvPr>
        </p:nvSpPr>
        <p:spPr>
          <a:xfrm>
            <a:off x="9593349" y="3888404"/>
            <a:ext cx="1920240" cy="137160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meline">
  <p:cSld name="Timeline">
    <p:spTree>
      <p:nvGrpSpPr>
        <p:cNvPr id="80" name="Shape 135"/>
        <p:cNvGrpSpPr/>
        <p:nvPr/>
      </p:nvGrpSpPr>
      <p:grpSpPr>
        <a:xfrm>
          <a:off x="0" y="0"/>
          <a:ext cx="0" cy="0"/>
          <a:chOff x="0" y="0"/>
          <a:chExt cx="0" cy="0"/>
        </a:xfrm>
      </p:grpSpPr>
      <p:sp>
        <p:nvSpPr>
          <p:cNvPr id="1048739" name="Google Shape;136;p12"/>
          <p:cNvSpPr/>
          <p:nvPr/>
        </p:nvSpPr>
        <p:spPr>
          <a:xfrm>
            <a:off x="0" y="0"/>
            <a:ext cx="2838450" cy="2857958"/>
          </a:xfrm>
          <a:custGeom>
            <a:avLst/>
            <a:ahLst/>
            <a:rect l="l" t="t" r="r" b="b"/>
            <a:pathLst>
              <a:path w="2838450" h="2857958" extrusionOk="0">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40" name="Google Shape;137;p12"/>
          <p:cNvSpPr/>
          <p:nvPr/>
        </p:nvSpPr>
        <p:spPr>
          <a:xfrm>
            <a:off x="1" y="-1"/>
            <a:ext cx="1970627" cy="1990267"/>
          </a:xfrm>
          <a:custGeom>
            <a:avLst/>
            <a:ahLst/>
            <a:rect l="l" t="t" r="r" b="b"/>
            <a:pathLst>
              <a:path w="1970627" h="1990267" extrusionOk="0">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41" name="Google Shape;138;p12"/>
          <p:cNvSpPr/>
          <p:nvPr/>
        </p:nvSpPr>
        <p:spPr>
          <a:xfrm>
            <a:off x="1" y="1"/>
            <a:ext cx="1003449" cy="1013015"/>
          </a:xfrm>
          <a:custGeom>
            <a:avLst/>
            <a:ahLst/>
            <a:rect l="l" t="t" r="r" b="b"/>
            <a:pathLst>
              <a:path w="1003449" h="1013015" extrusionOk="0">
                <a:moveTo>
                  <a:pt x="0" y="0"/>
                </a:moveTo>
                <a:lnTo>
                  <a:pt x="1003449" y="0"/>
                </a:lnTo>
                <a:lnTo>
                  <a:pt x="998306" y="100639"/>
                </a:lnTo>
                <a:cubicBezTo>
                  <a:pt x="949402" y="576784"/>
                  <a:pt x="566756" y="959471"/>
                  <a:pt x="90663" y="1008380"/>
                </a:cubicBezTo>
                <a:lnTo>
                  <a:pt x="0" y="1013015"/>
                </a:lnTo>
                <a:close/>
              </a:path>
            </a:pathLst>
          </a:custGeom>
          <a:solidFill>
            <a:schemeClr val="l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42" name="Google Shape;139;p12"/>
          <p:cNvSpPr txBox="1"/>
          <p:nvPr>
            <p:ph type="title"/>
          </p:nvPr>
        </p:nvSpPr>
        <p:spPr>
          <a:xfrm>
            <a:off x="758952" y="1216152"/>
            <a:ext cx="10671048" cy="768096"/>
          </a:xfrm>
          <a:prstGeom prst="rect"/>
          <a:noFill/>
          <a:ln>
            <a:noFill/>
          </a:ln>
        </p:spPr>
        <p:txBody>
          <a:bodyPr anchor="t" anchorCtr="0" bIns="45700" lIns="91425" rIns="91425" spcFirstLastPara="1" tIns="45700" wrap="square">
            <a:normAutofit/>
          </a:bodyPr>
          <a:lstStyle>
            <a:lvl1pPr algn="ctr" lvl="0">
              <a:lnSpc>
                <a:spcPct val="100000"/>
              </a:lnSpc>
              <a:spcBef>
                <a:spcPts val="0"/>
              </a:spcBef>
              <a:spcAft>
                <a:spcPts val="0"/>
              </a:spcAft>
              <a:buClr>
                <a:schemeClr val="accent6"/>
              </a:buClr>
              <a:buSzPts val="4400"/>
              <a:buFont typeface="Arial Black"/>
              <a:buNone/>
              <a:defRPr>
                <a:solidFill>
                  <a:schemeClr val="accent6"/>
                </a:solidFill>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43" name="Google Shape;140;p12"/>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744" name="Google Shape;141;p12" descr="preencoded.png"/>
          <p:cNvSpPr/>
          <p:nvPr/>
        </p:nvSpPr>
        <p:spPr>
          <a:xfrm>
            <a:off x="1458332" y="590133"/>
            <a:ext cx="775021" cy="775021"/>
          </a:xfrm>
          <a:custGeom>
            <a:avLst/>
            <a:ah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45" name="Google Shape;142;p12"/>
          <p:cNvSpPr txBox="1"/>
          <p:nvPr>
            <p:ph type="body" idx="1"/>
          </p:nvPr>
        </p:nvSpPr>
        <p:spPr>
          <a:xfrm>
            <a:off x="685338" y="3017520"/>
            <a:ext cx="1993392" cy="557784"/>
          </a:xfrm>
          <a:prstGeom prst="rect"/>
          <a:solidFill>
            <a:schemeClr val="accent3"/>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46" name="Google Shape;143;p12"/>
          <p:cNvSpPr txBox="1"/>
          <p:nvPr>
            <p:ph type="body" idx="2"/>
          </p:nvPr>
        </p:nvSpPr>
        <p:spPr>
          <a:xfrm>
            <a:off x="2900911" y="3017520"/>
            <a:ext cx="1993392" cy="557784"/>
          </a:xfrm>
          <a:prstGeom prst="rect"/>
          <a:solidFill>
            <a:schemeClr val="accent1"/>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47" name="Google Shape;144;p12"/>
          <p:cNvSpPr txBox="1"/>
          <p:nvPr>
            <p:ph type="body" idx="3"/>
          </p:nvPr>
        </p:nvSpPr>
        <p:spPr>
          <a:xfrm>
            <a:off x="5116484" y="3017520"/>
            <a:ext cx="1993392" cy="557784"/>
          </a:xfrm>
          <a:prstGeom prst="rect"/>
          <a:solidFill>
            <a:schemeClr val="accent3"/>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48" name="Google Shape;145;p12"/>
          <p:cNvSpPr txBox="1"/>
          <p:nvPr>
            <p:ph type="body" idx="4"/>
          </p:nvPr>
        </p:nvSpPr>
        <p:spPr>
          <a:xfrm>
            <a:off x="7332057" y="3017520"/>
            <a:ext cx="1993392" cy="557784"/>
          </a:xfrm>
          <a:prstGeom prst="rect"/>
          <a:solidFill>
            <a:schemeClr val="accent1"/>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49" name="Google Shape;146;p12"/>
          <p:cNvSpPr txBox="1"/>
          <p:nvPr>
            <p:ph type="body" idx="5"/>
          </p:nvPr>
        </p:nvSpPr>
        <p:spPr>
          <a:xfrm>
            <a:off x="9547629" y="3017520"/>
            <a:ext cx="1993392" cy="557784"/>
          </a:xfrm>
          <a:prstGeom prst="rect"/>
          <a:solidFill>
            <a:schemeClr val="accent3"/>
          </a:solidFill>
          <a:ln>
            <a:noFill/>
          </a:ln>
        </p:spPr>
        <p:txBody>
          <a:bodyPr anchor="ctr" anchorCtr="0" bIns="0" lIns="0" rIns="0" spcFirstLastPara="1" tIns="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750" name="Google Shape;147;p12"/>
          <p:cNvSpPr txBox="1"/>
          <p:nvPr>
            <p:ph type="body" idx="6"/>
          </p:nvPr>
        </p:nvSpPr>
        <p:spPr>
          <a:xfrm>
            <a:off x="685338" y="4745736"/>
            <a:ext cx="1993392" cy="795528"/>
          </a:xfrm>
          <a:prstGeom prst="rect"/>
          <a:noFill/>
          <a:ln>
            <a:noFill/>
          </a:ln>
        </p:spPr>
        <p:txBody>
          <a:bodyPr anchor="t" anchorCtr="0" bIns="45700" lIns="0" rIns="0"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51" name="Google Shape;148;p12"/>
          <p:cNvSpPr txBox="1"/>
          <p:nvPr>
            <p:ph type="body" idx="7"/>
          </p:nvPr>
        </p:nvSpPr>
        <p:spPr>
          <a:xfrm>
            <a:off x="2900911" y="4745736"/>
            <a:ext cx="1993392" cy="795528"/>
          </a:xfrm>
          <a:prstGeom prst="rect"/>
          <a:noFill/>
          <a:ln>
            <a:noFill/>
          </a:ln>
        </p:spPr>
        <p:txBody>
          <a:bodyPr anchor="t" anchorCtr="0" bIns="45700" lIns="0" rIns="0"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52" name="Google Shape;149;p12"/>
          <p:cNvSpPr txBox="1"/>
          <p:nvPr>
            <p:ph type="body" idx="8"/>
          </p:nvPr>
        </p:nvSpPr>
        <p:spPr>
          <a:xfrm>
            <a:off x="5116484" y="4745736"/>
            <a:ext cx="1993392" cy="795528"/>
          </a:xfrm>
          <a:prstGeom prst="rect"/>
          <a:noFill/>
          <a:ln>
            <a:noFill/>
          </a:ln>
        </p:spPr>
        <p:txBody>
          <a:bodyPr anchor="t" anchorCtr="0" bIns="45700" lIns="0" rIns="0"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53" name="Google Shape;150;p12"/>
          <p:cNvSpPr txBox="1"/>
          <p:nvPr>
            <p:ph type="body" idx="9"/>
          </p:nvPr>
        </p:nvSpPr>
        <p:spPr>
          <a:xfrm>
            <a:off x="7332057" y="4745736"/>
            <a:ext cx="1993392" cy="795528"/>
          </a:xfrm>
          <a:prstGeom prst="rect"/>
          <a:noFill/>
          <a:ln>
            <a:noFill/>
          </a:ln>
        </p:spPr>
        <p:txBody>
          <a:bodyPr anchor="t" anchorCtr="0" bIns="45700" lIns="0" rIns="0"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54" name="Google Shape;151;p12"/>
          <p:cNvSpPr txBox="1"/>
          <p:nvPr>
            <p:ph type="body" idx="13"/>
          </p:nvPr>
        </p:nvSpPr>
        <p:spPr>
          <a:xfrm>
            <a:off x="9547629" y="4745736"/>
            <a:ext cx="1993392" cy="795528"/>
          </a:xfrm>
          <a:prstGeom prst="rect"/>
          <a:noFill/>
          <a:ln>
            <a:noFill/>
          </a:ln>
        </p:spPr>
        <p:txBody>
          <a:bodyPr anchor="t" anchorCtr="0" bIns="45700" lIns="0" rIns="0" spcFirstLastPara="1" tIns="45700" wrap="square">
            <a:noAutofit/>
          </a:bodyPr>
          <a:lstStyle>
            <a:lvl1pPr algn="ctr" indent="-228600" lvl="0" marL="457200">
              <a:lnSpc>
                <a:spcPct val="100000"/>
              </a:lnSpc>
              <a:spcBef>
                <a:spcPts val="0"/>
              </a:spcBef>
              <a:spcAft>
                <a:spcPts val="0"/>
              </a:spcAft>
              <a:buClr>
                <a:schemeClr val="accent6"/>
              </a:buClr>
              <a:buSzPts val="1500"/>
              <a:buNone/>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cxnSp>
        <p:nvCxnSpPr>
          <p:cNvPr id="3145728" name="Google Shape;152;p12"/>
          <p:cNvCxnSpPr>
            <a:cxnSpLocks/>
          </p:cNvCxnSpPr>
          <p:nvPr/>
        </p:nvCxnSpPr>
        <p:spPr>
          <a:xfrm>
            <a:off x="739398" y="4187681"/>
            <a:ext cx="10812360" cy="0"/>
          </a:xfrm>
          <a:prstGeom prst="straightConnector1"/>
          <a:noFill/>
          <a:ln w="12700" cap="flat" cmpd="sng">
            <a:solidFill>
              <a:srgbClr val="F1D0D0"/>
            </a:solidFill>
            <a:prstDash val="solid"/>
            <a:miter lim="800000"/>
            <a:headEnd type="none" w="sm" len="sm"/>
            <a:tailEnd type="none" w="sm" len="sm"/>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ummary">
  <p:cSld name="Summary">
    <p:spTree>
      <p:nvGrpSpPr>
        <p:cNvPr id="87" name="Shape 153"/>
        <p:cNvGrpSpPr/>
        <p:nvPr/>
      </p:nvGrpSpPr>
      <p:grpSpPr>
        <a:xfrm>
          <a:off x="0" y="0"/>
          <a:ext cx="0" cy="0"/>
          <a:chOff x="0" y="0"/>
          <a:chExt cx="0" cy="0"/>
        </a:xfrm>
      </p:grpSpPr>
      <p:sp>
        <p:nvSpPr>
          <p:cNvPr id="1048770" name="Google Shape;154;p13" descr="preencoded.png"/>
          <p:cNvSpPr/>
          <p:nvPr/>
        </p:nvSpPr>
        <p:spPr>
          <a:xfrm>
            <a:off x="8758238" y="-14287"/>
            <a:ext cx="3433763" cy="3452812"/>
          </a:xfrm>
          <a:custGeom>
            <a:avLst/>
            <a:ahLst/>
            <a:rect l="l" t="t" r="r" b="b"/>
            <a:pathLst>
              <a:path w="3433763" h="3452812" extrusionOk="0">
                <a:moveTo>
                  <a:pt x="3433763" y="0"/>
                </a:moveTo>
                <a:lnTo>
                  <a:pt x="3433763" y="3452813"/>
                </a:lnTo>
                <a:lnTo>
                  <a:pt x="0" y="3452813"/>
                </a:lnTo>
                <a:cubicBezTo>
                  <a:pt x="0" y="1545912"/>
                  <a:pt x="1537383" y="0"/>
                  <a:pt x="3433763" y="0"/>
                </a:cubicBezTo>
                <a:close/>
              </a:path>
            </a:pathLst>
          </a:custGeom>
          <a:solidFill>
            <a:schemeClr val="accent1"/>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71" name="Google Shape;155;p13" descr="preencoded.png"/>
          <p:cNvSpPr/>
          <p:nvPr/>
        </p:nvSpPr>
        <p:spPr>
          <a:xfrm>
            <a:off x="8758238" y="3438525"/>
            <a:ext cx="3433763" cy="3433762"/>
          </a:xfrm>
          <a:custGeom>
            <a:avLst/>
            <a:ahLst/>
            <a:rect l="l" t="t" r="r" b="b"/>
            <a:pathLst>
              <a:path w="3433763" h="3433762" extrusionOk="0">
                <a:moveTo>
                  <a:pt x="0" y="0"/>
                </a:moveTo>
                <a:lnTo>
                  <a:pt x="3433763" y="0"/>
                </a:lnTo>
                <a:lnTo>
                  <a:pt x="3433763" y="3433763"/>
                </a:lnTo>
                <a:cubicBezTo>
                  <a:pt x="1537383" y="3433763"/>
                  <a:pt x="0" y="1896380"/>
                  <a:pt x="0" y="0"/>
                </a:cubicBezTo>
                <a:close/>
              </a:path>
            </a:pathLst>
          </a:custGeom>
          <a:solidFill>
            <a:schemeClr val="accent2"/>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72" name="Google Shape;156;p13" descr="preencoded.png"/>
          <p:cNvSpPr/>
          <p:nvPr/>
        </p:nvSpPr>
        <p:spPr>
          <a:xfrm rot="10800000" flipH="1">
            <a:off x="9991725" y="1247775"/>
            <a:ext cx="2200275" cy="2181225"/>
          </a:xfrm>
          <a:custGeom>
            <a:avLst/>
            <a:ahLst/>
            <a:rect l="l" t="t" r="r" b="b"/>
            <a:pathLst>
              <a:path w="2200275" h="2181225" extrusionOk="0">
                <a:moveTo>
                  <a:pt x="0" y="0"/>
                </a:moveTo>
                <a:cubicBezTo>
                  <a:pt x="0" y="1204689"/>
                  <a:pt x="985061" y="2181225"/>
                  <a:pt x="2200275" y="2181225"/>
                </a:cubicBezTo>
                <a:lnTo>
                  <a:pt x="2200275" y="0"/>
                </a:lnTo>
                <a:lnTo>
                  <a:pt x="0" y="0"/>
                </a:lnTo>
                <a:close/>
              </a:path>
            </a:pathLst>
          </a:custGeom>
          <a:solidFill>
            <a:schemeClr val="accent4"/>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73" name="Google Shape;157;p13" descr="preencoded.png"/>
          <p:cNvSpPr/>
          <p:nvPr/>
        </p:nvSpPr>
        <p:spPr>
          <a:xfrm rot="10800000" flipH="1">
            <a:off x="-20086" y="4580051"/>
            <a:ext cx="2277948" cy="2277948"/>
          </a:xfrm>
          <a:custGeom>
            <a:avLst/>
            <a:ahLst/>
            <a:rect l="l" t="t" r="r" b="b"/>
            <a:pathLst>
              <a:path w="2277948" h="2277948" extrusionOk="0">
                <a:moveTo>
                  <a:pt x="0" y="2277948"/>
                </a:moveTo>
                <a:cubicBezTo>
                  <a:pt x="1258034" y="2277948"/>
                  <a:pt x="2277948" y="1258034"/>
                  <a:pt x="2277948" y="0"/>
                </a:cubicBezTo>
                <a:lnTo>
                  <a:pt x="0" y="0"/>
                </a:lnTo>
                <a:lnTo>
                  <a:pt x="0" y="2277948"/>
                </a:lnTo>
                <a:close/>
              </a:path>
            </a:pathLst>
          </a:custGeom>
          <a:solidFill>
            <a:schemeClr val="accent4"/>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55" name="Google Shape;158;p13" descr="preencoded.png"/>
          <p:cNvPicPr preferRelativeResize="0">
            <a:picLocks/>
          </p:cNvPicPr>
          <p:nvPr/>
        </p:nvPicPr>
        <p:blipFill rotWithShape="1">
          <a:blip xmlns:r="http://schemas.openxmlformats.org/officeDocument/2006/relationships" r:embed="rId1">
            <a:alphaModFix/>
          </a:blip>
          <a:srcRect l="0" t="0" r="0" b="0"/>
          <a:stretch>
            <a:fillRect/>
          </a:stretch>
        </p:blipFill>
        <p:spPr>
          <a:xfrm>
            <a:off x="9991886" y="3441269"/>
            <a:ext cx="2200114" cy="2200114"/>
          </a:xfrm>
          <a:prstGeom prst="rect"/>
          <a:noFill/>
          <a:ln>
            <a:noFill/>
          </a:ln>
        </p:spPr>
      </p:pic>
      <p:sp>
        <p:nvSpPr>
          <p:cNvPr id="1048774" name="Google Shape;159;p13" descr="preencoded.png"/>
          <p:cNvSpPr/>
          <p:nvPr/>
        </p:nvSpPr>
        <p:spPr>
          <a:xfrm>
            <a:off x="1707959" y="5667616"/>
            <a:ext cx="775021" cy="775021"/>
          </a:xfrm>
          <a:custGeom>
            <a:avLst/>
            <a:ah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75" name="Google Shape;160;p13"/>
          <p:cNvSpPr txBox="1"/>
          <p:nvPr>
            <p:ph type="title"/>
          </p:nvPr>
        </p:nvSpPr>
        <p:spPr>
          <a:xfrm>
            <a:off x="1508760" y="1883664"/>
            <a:ext cx="6766560" cy="768096"/>
          </a:xfrm>
          <a:prstGeom prst="rect"/>
          <a:noFill/>
          <a:ln>
            <a:noFill/>
          </a:ln>
        </p:spPr>
        <p:txBody>
          <a:bodyPr anchor="t" anchorCtr="0" bIns="45700" lIns="91425" rIns="91425" spcFirstLastPara="1" tIns="45700" wrap="square">
            <a:noAutofit/>
          </a:bodyPr>
          <a:lstStyle>
            <a:lvl1pPr algn="l" lvl="0">
              <a:lnSpc>
                <a:spcPct val="100000"/>
              </a:lnSpc>
              <a:spcBef>
                <a:spcPts val="0"/>
              </a:spcBef>
              <a:spcAft>
                <a:spcPts val="0"/>
              </a:spcAft>
              <a:buClr>
                <a:schemeClr val="accent6"/>
              </a:buClr>
              <a:buSzPts val="4400"/>
              <a:buFont typeface="Arial Black"/>
              <a:buNone/>
              <a:defRPr b="1"/>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76" name="Google Shape;161;p13"/>
          <p:cNvSpPr txBox="1"/>
          <p:nvPr>
            <p:ph type="body" idx="1"/>
          </p:nvPr>
        </p:nvSpPr>
        <p:spPr>
          <a:xfrm>
            <a:off x="1508760" y="2837688"/>
            <a:ext cx="5879592" cy="2700528"/>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360"/>
              </a:spcBef>
              <a:spcAft>
                <a:spcPts val="0"/>
              </a:spcAft>
              <a:buClr>
                <a:schemeClr val="accent6"/>
              </a:buClr>
              <a:buSzPts val="1500"/>
              <a:buNone/>
              <a:defRPr sz="1500"/>
            </a:lvl1pPr>
            <a:lvl2pPr algn="l" indent="-323850" lvl="1" marL="914400">
              <a:lnSpc>
                <a:spcPct val="100000"/>
              </a:lnSpc>
              <a:spcBef>
                <a:spcPts val="360"/>
              </a:spcBef>
              <a:spcAft>
                <a:spcPts val="0"/>
              </a:spcAft>
              <a:buClr>
                <a:schemeClr val="accent6"/>
              </a:buClr>
              <a:buSzPts val="1500"/>
              <a:buChar char="•"/>
              <a:defRPr sz="1500"/>
            </a:lvl2pPr>
            <a:lvl3pPr algn="l" indent="-323850" lvl="2" marL="1371600">
              <a:lnSpc>
                <a:spcPct val="100000"/>
              </a:lnSpc>
              <a:spcBef>
                <a:spcPts val="360"/>
              </a:spcBef>
              <a:spcAft>
                <a:spcPts val="0"/>
              </a:spcAft>
              <a:buClr>
                <a:schemeClr val="accent6"/>
              </a:buClr>
              <a:buSzPts val="1500"/>
              <a:buChar char="•"/>
              <a:defRPr sz="1500"/>
            </a:lvl3pPr>
            <a:lvl4pPr algn="l" indent="-323850" lvl="3" marL="1828800">
              <a:lnSpc>
                <a:spcPct val="100000"/>
              </a:lnSpc>
              <a:spcBef>
                <a:spcPts val="360"/>
              </a:spcBef>
              <a:spcAft>
                <a:spcPts val="0"/>
              </a:spcAft>
              <a:buClr>
                <a:schemeClr val="accent6"/>
              </a:buClr>
              <a:buSzPts val="1500"/>
              <a:buChar char="•"/>
              <a:defRPr sz="1500"/>
            </a:lvl4pPr>
            <a:lvl5pPr algn="l" indent="-323850" lvl="4" marL="2286000">
              <a:lnSpc>
                <a:spcPct val="100000"/>
              </a:lnSpc>
              <a:spcBef>
                <a:spcPts val="360"/>
              </a:spcBef>
              <a:spcAft>
                <a:spcPts val="0"/>
              </a:spcAft>
              <a:buClr>
                <a:schemeClr val="accent6"/>
              </a:buClr>
              <a:buSzPts val="1500"/>
              <a:buChar char="•"/>
              <a:defRPr sz="15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77" name="Google Shape;162;p13"/>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778" name="Google Shape;163;p13"/>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hart">
  <p:cSld name="Title and Chart">
    <p:spTree>
      <p:nvGrpSpPr>
        <p:cNvPr id="98" name="Shape 164"/>
        <p:cNvGrpSpPr/>
        <p:nvPr/>
      </p:nvGrpSpPr>
      <p:grpSpPr>
        <a:xfrm>
          <a:off x="0" y="0"/>
          <a:ext cx="0" cy="0"/>
          <a:chOff x="0" y="0"/>
          <a:chExt cx="0" cy="0"/>
        </a:xfrm>
      </p:grpSpPr>
      <p:sp>
        <p:nvSpPr>
          <p:cNvPr id="1048798" name="Google Shape;165;p14"/>
          <p:cNvSpPr/>
          <p:nvPr/>
        </p:nvSpPr>
        <p:spPr>
          <a:xfrm>
            <a:off x="1" y="0"/>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99" name="Google Shape;166;p14"/>
          <p:cNvSpPr txBox="1"/>
          <p:nvPr>
            <p:ph type="title"/>
          </p:nvPr>
        </p:nvSpPr>
        <p:spPr>
          <a:xfrm>
            <a:off x="758952" y="1216152"/>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00" name="Google Shape;167;p14"/>
          <p:cNvSpPr txBox="1"/>
          <p:nvPr>
            <p:ph type="body" idx="1"/>
          </p:nvPr>
        </p:nvSpPr>
        <p:spPr>
          <a:xfrm>
            <a:off x="539496" y="2103120"/>
            <a:ext cx="11119104" cy="4434840"/>
          </a:xfrm>
          <a:prstGeom prst="rect"/>
          <a:noFill/>
          <a:ln>
            <a:noFill/>
          </a:ln>
        </p:spPr>
        <p:txBody>
          <a:bodyPr anchor="t" anchorCtr="0" bIns="45700" lIns="91425" rIns="91425" spcFirstLastPara="1" tIns="45700" wrap="square">
            <a:noAutofit/>
          </a:bodyPr>
          <a:lstStyle>
            <a:lvl1pPr algn="l" indent="-342900" lvl="0" marL="457200">
              <a:lnSpc>
                <a:spcPct val="100000"/>
              </a:lnSpc>
              <a:spcBef>
                <a:spcPts val="360"/>
              </a:spcBef>
              <a:spcAft>
                <a:spcPts val="0"/>
              </a:spcAft>
              <a:buClr>
                <a:schemeClr val="accent6"/>
              </a:buClr>
              <a:buSzPts val="1800"/>
              <a:buChar char="•"/>
              <a:defRPr sz="1800"/>
            </a:lvl1pPr>
            <a:lvl2pPr algn="l" indent="-330200" lvl="1" marL="914400">
              <a:lnSpc>
                <a:spcPct val="100000"/>
              </a:lnSpc>
              <a:spcBef>
                <a:spcPts val="360"/>
              </a:spcBef>
              <a:spcAft>
                <a:spcPts val="0"/>
              </a:spcAft>
              <a:buClr>
                <a:schemeClr val="accent6"/>
              </a:buClr>
              <a:buSzPts val="1600"/>
              <a:buChar char="•"/>
              <a:defRPr sz="1600"/>
            </a:lvl2pPr>
            <a:lvl3pPr algn="l" indent="-317500" lvl="2" marL="1371600">
              <a:lnSpc>
                <a:spcPct val="100000"/>
              </a:lnSpc>
              <a:spcBef>
                <a:spcPts val="360"/>
              </a:spcBef>
              <a:spcAft>
                <a:spcPts val="0"/>
              </a:spcAft>
              <a:buClr>
                <a:schemeClr val="accent6"/>
              </a:buClr>
              <a:buSzPts val="1400"/>
              <a:buChar char="•"/>
              <a:defRPr sz="14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01" name="Google Shape;168;p14"/>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02" name="Google Shape;169;p14"/>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able">
  <p:cSld name="Title and Table">
    <p:spTree>
      <p:nvGrpSpPr>
        <p:cNvPr id="103" name="Shape 170"/>
        <p:cNvGrpSpPr/>
        <p:nvPr/>
      </p:nvGrpSpPr>
      <p:grpSpPr>
        <a:xfrm>
          <a:off x="0" y="0"/>
          <a:ext cx="0" cy="0"/>
          <a:chOff x="0" y="0"/>
          <a:chExt cx="0" cy="0"/>
        </a:xfrm>
      </p:grpSpPr>
      <p:sp>
        <p:nvSpPr>
          <p:cNvPr id="1048832" name="Google Shape;171;p15"/>
          <p:cNvSpPr/>
          <p:nvPr/>
        </p:nvSpPr>
        <p:spPr>
          <a:xfrm>
            <a:off x="9866106" y="0"/>
            <a:ext cx="2325894" cy="2180854"/>
          </a:xfrm>
          <a:custGeom>
            <a:avLst/>
            <a:ahLst/>
            <a:rect l="l" t="t" r="r" b="b"/>
            <a:pathLst>
              <a:path w="2325894" h="2180854" extrusionOk="0">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833" name="Google Shape;172;p15"/>
          <p:cNvSpPr txBox="1"/>
          <p:nvPr>
            <p:ph type="title"/>
          </p:nvPr>
        </p:nvSpPr>
        <p:spPr>
          <a:xfrm>
            <a:off x="758952" y="1216152"/>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34" name="Google Shape;173;p15"/>
          <p:cNvSpPr txBox="1"/>
          <p:nvPr>
            <p:ph type="body" idx="1"/>
          </p:nvPr>
        </p:nvSpPr>
        <p:spPr>
          <a:xfrm>
            <a:off x="755904" y="2825496"/>
            <a:ext cx="10680192" cy="2834640"/>
          </a:xfrm>
          <a:prstGeom prst="rect"/>
          <a:noFill/>
          <a:ln>
            <a:noFill/>
          </a:ln>
        </p:spPr>
        <p:txBody>
          <a:bodyPr anchor="t" anchorCtr="0" bIns="45700" lIns="91425" rIns="91425" spcFirstLastPara="1" tIns="45700" wrap="square">
            <a:noAutofit/>
          </a:bodyPr>
          <a:lstStyle>
            <a:lvl1pPr algn="l" indent="-342900" lvl="0" marL="457200">
              <a:lnSpc>
                <a:spcPct val="100000"/>
              </a:lnSpc>
              <a:spcBef>
                <a:spcPts val="360"/>
              </a:spcBef>
              <a:spcAft>
                <a:spcPts val="0"/>
              </a:spcAft>
              <a:buClr>
                <a:schemeClr val="accent6"/>
              </a:buClr>
              <a:buSzPts val="1800"/>
              <a:buChar char="•"/>
              <a:defRPr sz="1800"/>
            </a:lvl1pPr>
            <a:lvl2pPr algn="l" indent="-330200" lvl="1" marL="914400">
              <a:lnSpc>
                <a:spcPct val="100000"/>
              </a:lnSpc>
              <a:spcBef>
                <a:spcPts val="360"/>
              </a:spcBef>
              <a:spcAft>
                <a:spcPts val="0"/>
              </a:spcAft>
              <a:buClr>
                <a:schemeClr val="accent6"/>
              </a:buClr>
              <a:buSzPts val="1600"/>
              <a:buChar char="•"/>
              <a:defRPr sz="1600"/>
            </a:lvl2pPr>
            <a:lvl3pPr algn="l" indent="-317500" lvl="2" marL="1371600">
              <a:lnSpc>
                <a:spcPct val="100000"/>
              </a:lnSpc>
              <a:spcBef>
                <a:spcPts val="360"/>
              </a:spcBef>
              <a:spcAft>
                <a:spcPts val="0"/>
              </a:spcAft>
              <a:buClr>
                <a:schemeClr val="accent6"/>
              </a:buClr>
              <a:buSzPts val="1400"/>
              <a:buChar char="•"/>
              <a:defRPr sz="14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35" name="Google Shape;174;p15"/>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36" name="Google Shape;175;p15"/>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99" name="Shape 176"/>
        <p:cNvGrpSpPr/>
        <p:nvPr/>
      </p:nvGrpSpPr>
      <p:grpSpPr>
        <a:xfrm>
          <a:off x="0" y="0"/>
          <a:ext cx="0" cy="0"/>
          <a:chOff x="0" y="0"/>
          <a:chExt cx="0" cy="0"/>
        </a:xfrm>
      </p:grpSpPr>
      <p:sp>
        <p:nvSpPr>
          <p:cNvPr id="1048803" name="Google Shape;177;p16"/>
          <p:cNvSpPr txBox="1"/>
          <p:nvPr>
            <p:ph type="title"/>
          </p:nvPr>
        </p:nvSpPr>
        <p:spPr>
          <a:xfrm>
            <a:off x="3986784" y="1243584"/>
            <a:ext cx="8165592" cy="768096"/>
          </a:xfrm>
          <a:prstGeom prst="rect"/>
          <a:noFill/>
          <a:ln>
            <a:noFill/>
          </a:ln>
        </p:spPr>
        <p:txBody>
          <a:bodyPr anchor="t" anchorCtr="0" bIns="45700" lIns="91425" rIns="91425" spcFirstLastPara="1" tIns="45700" wrap="square">
            <a:noAutofit/>
          </a:bodyPr>
          <a:lstStyle>
            <a:lvl1pPr algn="l"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04" name="Google Shape;178;p16" descr="preencoded.png"/>
          <p:cNvSpPr/>
          <p:nvPr/>
        </p:nvSpPr>
        <p:spPr>
          <a:xfrm>
            <a:off x="-5568" y="-2784"/>
            <a:ext cx="3443288" cy="6891337"/>
          </a:xfrm>
          <a:custGeom>
            <a:avLst/>
            <a:ahLst/>
            <a:rect l="l" t="t" r="r" b="b"/>
            <a:pathLst>
              <a:path w="3443288" h="6891337" extrusionOk="0">
                <a:moveTo>
                  <a:pt x="3443288" y="0"/>
                </a:moveTo>
                <a:lnTo>
                  <a:pt x="0" y="0"/>
                </a:lnTo>
                <a:lnTo>
                  <a:pt x="0" y="6891338"/>
                </a:lnTo>
                <a:lnTo>
                  <a:pt x="3443288" y="6891338"/>
                </a:lnTo>
                <a:lnTo>
                  <a:pt x="3443288" y="0"/>
                </a:lnTo>
                <a:close/>
              </a:path>
            </a:pathLst>
          </a:custGeom>
          <a:solidFill>
            <a:schemeClr val="accent3"/>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57" name="Google Shape;179;p16" descr="preencoded.png"/>
          <p:cNvPicPr preferRelativeResize="0">
            <a:picLocks/>
          </p:cNvPicPr>
          <p:nvPr/>
        </p:nvPicPr>
        <p:blipFill rotWithShape="1">
          <a:blip xmlns:r="http://schemas.openxmlformats.org/officeDocument/2006/relationships" r:embed="rId1">
            <a:alphaModFix/>
          </a:blip>
          <a:srcRect l="0" t="0" r="0" b="0"/>
          <a:stretch>
            <a:fillRect/>
          </a:stretch>
        </p:blipFill>
        <p:spPr>
          <a:xfrm>
            <a:off x="1703311" y="-2784"/>
            <a:ext cx="1734410" cy="5167313"/>
          </a:xfrm>
          <a:prstGeom prst="rect"/>
          <a:noFill/>
          <a:ln>
            <a:noFill/>
          </a:ln>
        </p:spPr>
      </p:pic>
      <p:sp>
        <p:nvSpPr>
          <p:cNvPr id="1048805" name="Google Shape;180;p16"/>
          <p:cNvSpPr/>
          <p:nvPr/>
        </p:nvSpPr>
        <p:spPr>
          <a:xfrm>
            <a:off x="1721621" y="-2784"/>
            <a:ext cx="1716115" cy="1720853"/>
          </a:xfrm>
          <a:custGeom>
            <a:avLst/>
            <a:ahLst/>
            <a:rect l="l" t="t" r="r" b="b"/>
            <a:pathLst>
              <a:path w="1716115" h="1720853" extrusionOk="0">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lt1">
              <a:alpha val="98823"/>
            </a:schemeClr>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806" name="Google Shape;181;p16" descr="preencoded.png"/>
          <p:cNvSpPr/>
          <p:nvPr/>
        </p:nvSpPr>
        <p:spPr>
          <a:xfrm>
            <a:off x="-5568" y="3440504"/>
            <a:ext cx="3443288" cy="3448050"/>
          </a:xfrm>
          <a:custGeom>
            <a:avLst/>
            <a:ahLst/>
            <a:rect l="l" t="t" r="r" b="b"/>
            <a:pathLst>
              <a:path w="3443288" h="3448050" extrusionOk="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58" name="Google Shape;182;p16" descr="preencoded.png"/>
          <p:cNvPicPr preferRelativeResize="0">
            <a:picLocks/>
          </p:cNvPicPr>
          <p:nvPr/>
        </p:nvPicPr>
        <p:blipFill rotWithShape="1">
          <a:blip xmlns:r="http://schemas.openxmlformats.org/officeDocument/2006/relationships" r:embed="rId2">
            <a:alphaModFix/>
          </a:blip>
          <a:srcRect l="0" t="0" r="0" b="0"/>
          <a:stretch>
            <a:fillRect/>
          </a:stretch>
        </p:blipFill>
        <p:spPr>
          <a:xfrm>
            <a:off x="1718457" y="3440504"/>
            <a:ext cx="1719263" cy="1724025"/>
          </a:xfrm>
          <a:prstGeom prst="rect"/>
          <a:noFill/>
          <a:ln>
            <a:noFill/>
          </a:ln>
        </p:spPr>
      </p:pic>
      <p:sp>
        <p:nvSpPr>
          <p:cNvPr id="1048807" name="Google Shape;183;p16"/>
          <p:cNvSpPr txBox="1"/>
          <p:nvPr>
            <p:ph type="body" idx="1"/>
          </p:nvPr>
        </p:nvSpPr>
        <p:spPr>
          <a:xfrm>
            <a:off x="3977640" y="2330704"/>
            <a:ext cx="3822192" cy="411480"/>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Clr>
                <a:schemeClr val="accent6"/>
              </a:buClr>
              <a:buSzPts val="1800"/>
              <a:buNone/>
              <a:defRPr b="1" cap="none" sz="1800">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08" name="Google Shape;184;p16"/>
          <p:cNvSpPr txBox="1"/>
          <p:nvPr>
            <p:ph type="body" idx="2"/>
          </p:nvPr>
        </p:nvSpPr>
        <p:spPr>
          <a:xfrm>
            <a:off x="3685032" y="2877312"/>
            <a:ext cx="3741928" cy="3684588"/>
          </a:xfrm>
          <a:prstGeom prst="rect"/>
          <a:noFill/>
          <a:ln>
            <a:noFill/>
          </a:ln>
        </p:spPr>
        <p:txBody>
          <a:bodyPr anchor="t" anchorCtr="0" bIns="45700" lIns="45700" rIns="45700" spcFirstLastPara="1" tIns="45700" wrap="square">
            <a:noAutofit/>
          </a:bodyPr>
          <a:lstStyle>
            <a:lvl1pPr algn="l" indent="-323850" lvl="0" marL="457200">
              <a:lnSpc>
                <a:spcPct val="100000"/>
              </a:lnSpc>
              <a:spcBef>
                <a:spcPts val="360"/>
              </a:spcBef>
              <a:spcAft>
                <a:spcPts val="0"/>
              </a:spcAft>
              <a:buClr>
                <a:schemeClr val="accent6"/>
              </a:buClr>
              <a:buSzPts val="1500"/>
              <a:buChar char="•"/>
              <a:defRPr sz="1500"/>
            </a:lvl1pPr>
            <a:lvl2pPr algn="l" indent="-311150" lvl="1" marL="914400">
              <a:lnSpc>
                <a:spcPct val="100000"/>
              </a:lnSpc>
              <a:spcBef>
                <a:spcPts val="360"/>
              </a:spcBef>
              <a:spcAft>
                <a:spcPts val="0"/>
              </a:spcAft>
              <a:buClr>
                <a:schemeClr val="accent6"/>
              </a:buClr>
              <a:buSzPts val="1300"/>
              <a:buChar char="•"/>
              <a:defRPr sz="1300"/>
            </a:lvl2pPr>
            <a:lvl3pPr algn="l" indent="-304800" lvl="2" marL="1371600">
              <a:lnSpc>
                <a:spcPct val="100000"/>
              </a:lnSpc>
              <a:spcBef>
                <a:spcPts val="360"/>
              </a:spcBef>
              <a:spcAft>
                <a:spcPts val="0"/>
              </a:spcAft>
              <a:buClr>
                <a:schemeClr val="accent6"/>
              </a:buClr>
              <a:buSzPts val="1200"/>
              <a:buChar char="•"/>
              <a:defRPr sz="12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09" name="Google Shape;185;p16"/>
          <p:cNvSpPr txBox="1"/>
          <p:nvPr>
            <p:ph type="body" idx="3"/>
          </p:nvPr>
        </p:nvSpPr>
        <p:spPr>
          <a:xfrm>
            <a:off x="8046720" y="2330704"/>
            <a:ext cx="3822192" cy="411480"/>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0"/>
              </a:spcBef>
              <a:spcAft>
                <a:spcPts val="0"/>
              </a:spcAft>
              <a:buClr>
                <a:schemeClr val="accent6"/>
              </a:buClr>
              <a:buSzPts val="1800"/>
              <a:buNone/>
              <a:defRPr b="1" cap="none" sz="1800">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10" name="Google Shape;186;p16"/>
          <p:cNvSpPr txBox="1"/>
          <p:nvPr>
            <p:ph type="body" idx="4"/>
          </p:nvPr>
        </p:nvSpPr>
        <p:spPr>
          <a:xfrm>
            <a:off x="7754112" y="2877312"/>
            <a:ext cx="3741928" cy="3684588"/>
          </a:xfrm>
          <a:prstGeom prst="rect"/>
          <a:noFill/>
          <a:ln>
            <a:noFill/>
          </a:ln>
        </p:spPr>
        <p:txBody>
          <a:bodyPr anchor="t" anchorCtr="0" bIns="45700" lIns="45700" rIns="45700" spcFirstLastPara="1" tIns="45700" wrap="square">
            <a:noAutofit/>
          </a:bodyPr>
          <a:lstStyle>
            <a:lvl1pPr algn="l" indent="-323850" lvl="0" marL="457200">
              <a:lnSpc>
                <a:spcPct val="100000"/>
              </a:lnSpc>
              <a:spcBef>
                <a:spcPts val="360"/>
              </a:spcBef>
              <a:spcAft>
                <a:spcPts val="0"/>
              </a:spcAft>
              <a:buClr>
                <a:schemeClr val="accent6"/>
              </a:buClr>
              <a:buSzPts val="1500"/>
              <a:buChar char="•"/>
              <a:defRPr sz="1500"/>
            </a:lvl1pPr>
            <a:lvl2pPr algn="l" indent="-311150" lvl="1" marL="914400">
              <a:lnSpc>
                <a:spcPct val="100000"/>
              </a:lnSpc>
              <a:spcBef>
                <a:spcPts val="360"/>
              </a:spcBef>
              <a:spcAft>
                <a:spcPts val="0"/>
              </a:spcAft>
              <a:buClr>
                <a:schemeClr val="accent6"/>
              </a:buClr>
              <a:buSzPts val="1300"/>
              <a:buChar char="•"/>
              <a:defRPr sz="1300"/>
            </a:lvl2pPr>
            <a:lvl3pPr algn="l" indent="-304800" lvl="2" marL="1371600">
              <a:lnSpc>
                <a:spcPct val="100000"/>
              </a:lnSpc>
              <a:spcBef>
                <a:spcPts val="360"/>
              </a:spcBef>
              <a:spcAft>
                <a:spcPts val="0"/>
              </a:spcAft>
              <a:buClr>
                <a:schemeClr val="accent6"/>
              </a:buClr>
              <a:buSzPts val="1200"/>
              <a:buChar char="•"/>
              <a:defRPr sz="12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11" name="Google Shape;187;p16"/>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04" name="Shape 188"/>
        <p:cNvGrpSpPr/>
        <p:nvPr/>
      </p:nvGrpSpPr>
      <p:grpSpPr>
        <a:xfrm>
          <a:off x="0" y="0"/>
          <a:ext cx="0" cy="0"/>
          <a:chOff x="0" y="0"/>
          <a:chExt cx="0" cy="0"/>
        </a:xfrm>
      </p:grpSpPr>
      <p:sp>
        <p:nvSpPr>
          <p:cNvPr id="1048837" name="Google Shape;189;p17"/>
          <p:cNvSpPr txBox="1"/>
          <p:nvPr>
            <p:ph type="title"/>
          </p:nvPr>
        </p:nvSpPr>
        <p:spPr>
          <a:xfrm>
            <a:off x="758952" y="1234440"/>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38" name="Google Shape;190;p17"/>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39" name="Google Shape;191;p17"/>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840" name="Google Shape;192;p17"/>
          <p:cNvSpPr txBox="1"/>
          <p:nvPr>
            <p:ph type="body" idx="1"/>
          </p:nvPr>
        </p:nvSpPr>
        <p:spPr>
          <a:xfrm>
            <a:off x="713232" y="2743200"/>
            <a:ext cx="3328416" cy="3557016"/>
          </a:xfrm>
          <a:prstGeom prst="rect"/>
          <a:noFill/>
          <a:ln w="12700" cap="flat" cmpd="sng">
            <a:solidFill>
              <a:schemeClr val="accent3"/>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41" name="Google Shape;193;p17"/>
          <p:cNvSpPr/>
          <p:nvPr>
            <p:ph type="pic" idx="2"/>
          </p:nvPr>
        </p:nvSpPr>
        <p:spPr>
          <a:xfrm>
            <a:off x="1911096" y="2258568"/>
            <a:ext cx="932688" cy="932688"/>
          </a:xfrm>
          <a:prstGeom prst="ellipse"/>
          <a:solidFill>
            <a:schemeClr val="accent3"/>
          </a:solidFill>
          <a:ln>
            <a:noFill/>
          </a:ln>
        </p:spPr>
      </p:sp>
      <p:sp>
        <p:nvSpPr>
          <p:cNvPr id="1048842" name="Google Shape;194;p17"/>
          <p:cNvSpPr txBox="1"/>
          <p:nvPr>
            <p:ph type="body" idx="3"/>
          </p:nvPr>
        </p:nvSpPr>
        <p:spPr>
          <a:xfrm>
            <a:off x="992124" y="3950208"/>
            <a:ext cx="2770632" cy="2206752"/>
          </a:xfrm>
          <a:prstGeom prst="rect"/>
          <a:noFill/>
          <a:ln>
            <a:noFill/>
          </a:ln>
        </p:spPr>
        <p:txBody>
          <a:bodyPr anchor="t" anchorCtr="0" bIns="45700" lIns="91425" rIns="91425" spcFirstLastPara="1" tIns="45700" wrap="square">
            <a:noAutofit/>
          </a:bodyPr>
          <a:lstStyle>
            <a:lvl1pPr algn="l" indent="-323850" lvl="0" marL="457200">
              <a:lnSpc>
                <a:spcPct val="100000"/>
              </a:lnSpc>
              <a:spcBef>
                <a:spcPts val="360"/>
              </a:spcBef>
              <a:spcAft>
                <a:spcPts val="0"/>
              </a:spcAft>
              <a:buClr>
                <a:schemeClr val="accent6"/>
              </a:buClr>
              <a:buSzPts val="1500"/>
              <a:buFont typeface="Arial"/>
              <a:buChar char="•"/>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43" name="Google Shape;195;p17"/>
          <p:cNvSpPr txBox="1"/>
          <p:nvPr>
            <p:ph type="body" idx="4"/>
          </p:nvPr>
        </p:nvSpPr>
        <p:spPr>
          <a:xfrm>
            <a:off x="4443984" y="2743200"/>
            <a:ext cx="3328416" cy="3557016"/>
          </a:xfrm>
          <a:prstGeom prst="rect"/>
          <a:noFill/>
          <a:ln w="12700" cap="flat" cmpd="sng">
            <a:solidFill>
              <a:schemeClr val="accent1"/>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44" name="Google Shape;196;p17"/>
          <p:cNvSpPr/>
          <p:nvPr>
            <p:ph type="pic" idx="5"/>
          </p:nvPr>
        </p:nvSpPr>
        <p:spPr>
          <a:xfrm>
            <a:off x="5641848" y="2258568"/>
            <a:ext cx="932688" cy="932688"/>
          </a:xfrm>
          <a:prstGeom prst="ellipse"/>
          <a:solidFill>
            <a:schemeClr val="accent1"/>
          </a:solidFill>
          <a:ln>
            <a:noFill/>
          </a:ln>
        </p:spPr>
      </p:sp>
      <p:sp>
        <p:nvSpPr>
          <p:cNvPr id="1048845" name="Google Shape;197;p17"/>
          <p:cNvSpPr txBox="1"/>
          <p:nvPr>
            <p:ph type="body" idx="6"/>
          </p:nvPr>
        </p:nvSpPr>
        <p:spPr>
          <a:xfrm>
            <a:off x="4722876" y="3950208"/>
            <a:ext cx="2770632" cy="2206752"/>
          </a:xfrm>
          <a:prstGeom prst="rect"/>
          <a:noFill/>
          <a:ln>
            <a:noFill/>
          </a:ln>
        </p:spPr>
        <p:txBody>
          <a:bodyPr anchor="t" anchorCtr="0" bIns="45700" lIns="91425" rIns="91425" spcFirstLastPara="1" tIns="45700" wrap="square">
            <a:noAutofit/>
          </a:bodyPr>
          <a:lstStyle>
            <a:lvl1pPr algn="l" indent="-323850" lvl="0" marL="457200">
              <a:lnSpc>
                <a:spcPct val="100000"/>
              </a:lnSpc>
              <a:spcBef>
                <a:spcPts val="360"/>
              </a:spcBef>
              <a:spcAft>
                <a:spcPts val="0"/>
              </a:spcAft>
              <a:buClr>
                <a:schemeClr val="accent6"/>
              </a:buClr>
              <a:buSzPts val="1500"/>
              <a:buFont typeface="Arial"/>
              <a:buChar char="•"/>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46" name="Google Shape;198;p17"/>
          <p:cNvSpPr txBox="1"/>
          <p:nvPr>
            <p:ph type="body" idx="7"/>
          </p:nvPr>
        </p:nvSpPr>
        <p:spPr>
          <a:xfrm>
            <a:off x="8092440" y="2743200"/>
            <a:ext cx="3328416" cy="3557016"/>
          </a:xfrm>
          <a:prstGeom prst="rect"/>
          <a:noFill/>
          <a:ln w="12700" cap="flat" cmpd="sng">
            <a:solidFill>
              <a:schemeClr val="accent4"/>
            </a:solidFill>
            <a:prstDash val="solid"/>
            <a:round/>
            <a:headEnd type="none" w="sm" len="sm"/>
            <a:tailEnd type="none" w="sm" len="sm"/>
          </a:ln>
        </p:spPr>
        <p:txBody>
          <a:bodyPr anchor="t" anchorCtr="0" bIns="45700" lIns="91425" rIns="91425" spcFirstLastPara="1" tIns="6858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228600" lvl="1" marL="914400">
              <a:lnSpc>
                <a:spcPct val="100000"/>
              </a:lnSpc>
              <a:spcBef>
                <a:spcPts val="360"/>
              </a:spcBef>
              <a:spcAft>
                <a:spcPts val="0"/>
              </a:spcAft>
              <a:buClr>
                <a:schemeClr val="accent6"/>
              </a:buClr>
              <a:buSzPts val="2000"/>
              <a:buNone/>
              <a:defRPr b="1" sz="2000"/>
            </a:lvl2pPr>
            <a:lvl3pPr algn="l" indent="-228600" lvl="2" marL="1371600">
              <a:lnSpc>
                <a:spcPct val="100000"/>
              </a:lnSpc>
              <a:spcBef>
                <a:spcPts val="360"/>
              </a:spcBef>
              <a:spcAft>
                <a:spcPts val="0"/>
              </a:spcAft>
              <a:buClr>
                <a:schemeClr val="accent6"/>
              </a:buClr>
              <a:buSzPts val="1800"/>
              <a:buNone/>
              <a:defRPr b="1" sz="1800"/>
            </a:lvl3pPr>
            <a:lvl4pPr algn="l" indent="-228600" lvl="3" marL="1828800">
              <a:lnSpc>
                <a:spcPct val="100000"/>
              </a:lnSpc>
              <a:spcBef>
                <a:spcPts val="360"/>
              </a:spcBef>
              <a:spcAft>
                <a:spcPts val="0"/>
              </a:spcAft>
              <a:buClr>
                <a:schemeClr val="accent6"/>
              </a:buClr>
              <a:buSzPts val="1600"/>
              <a:buNone/>
              <a:defRPr b="1" sz="1600"/>
            </a:lvl4pPr>
            <a:lvl5pPr algn="l" indent="-228600" lvl="4" marL="2286000">
              <a:lnSpc>
                <a:spcPct val="100000"/>
              </a:lnSpc>
              <a:spcBef>
                <a:spcPts val="360"/>
              </a:spcBef>
              <a:spcAft>
                <a:spcPts val="0"/>
              </a:spcAft>
              <a:buClr>
                <a:schemeClr val="accent6"/>
              </a:buClr>
              <a:buSzPts val="1600"/>
              <a:buNone/>
              <a:defRPr b="1" sz="1600"/>
            </a:lvl5pPr>
            <a:lvl6pPr algn="l" indent="-228600" lvl="5" marL="2743200">
              <a:lnSpc>
                <a:spcPct val="90000"/>
              </a:lnSpc>
              <a:spcBef>
                <a:spcPts val="500"/>
              </a:spcBef>
              <a:spcAft>
                <a:spcPts val="0"/>
              </a:spcAft>
              <a:buClr>
                <a:schemeClr val="dk1"/>
              </a:buClr>
              <a:buSzPts val="1600"/>
              <a:buNone/>
              <a:defRPr b="1" sz="1600"/>
            </a:lvl6pPr>
            <a:lvl7pPr algn="l" indent="-228600" lvl="6" marL="3200400">
              <a:lnSpc>
                <a:spcPct val="90000"/>
              </a:lnSpc>
              <a:spcBef>
                <a:spcPts val="500"/>
              </a:spcBef>
              <a:spcAft>
                <a:spcPts val="0"/>
              </a:spcAft>
              <a:buClr>
                <a:schemeClr val="dk1"/>
              </a:buClr>
              <a:buSzPts val="1600"/>
              <a:buNone/>
              <a:defRPr b="1" sz="1600"/>
            </a:lvl7pPr>
            <a:lvl8pPr algn="l" indent="-228600" lvl="7" marL="3657600">
              <a:lnSpc>
                <a:spcPct val="90000"/>
              </a:lnSpc>
              <a:spcBef>
                <a:spcPts val="500"/>
              </a:spcBef>
              <a:spcAft>
                <a:spcPts val="0"/>
              </a:spcAft>
              <a:buClr>
                <a:schemeClr val="dk1"/>
              </a:buClr>
              <a:buSzPts val="1600"/>
              <a:buNone/>
              <a:defRPr b="1" sz="1600"/>
            </a:lvl8pPr>
            <a:lvl9pPr algn="l" indent="-228600" lvl="8" marL="4114800">
              <a:lnSpc>
                <a:spcPct val="90000"/>
              </a:lnSpc>
              <a:spcBef>
                <a:spcPts val="500"/>
              </a:spcBef>
              <a:spcAft>
                <a:spcPts val="0"/>
              </a:spcAft>
              <a:buClr>
                <a:schemeClr val="dk1"/>
              </a:buClr>
              <a:buSzPts val="1600"/>
              <a:buNone/>
              <a:defRPr b="1" sz="1600"/>
            </a:lvl9pPr>
          </a:lstStyle>
          <a:p/>
        </p:txBody>
      </p:sp>
      <p:sp>
        <p:nvSpPr>
          <p:cNvPr id="1048847" name="Google Shape;199;p17"/>
          <p:cNvSpPr/>
          <p:nvPr>
            <p:ph type="pic" idx="8"/>
          </p:nvPr>
        </p:nvSpPr>
        <p:spPr>
          <a:xfrm>
            <a:off x="9290304" y="2258568"/>
            <a:ext cx="932688" cy="932688"/>
          </a:xfrm>
          <a:prstGeom prst="ellipse"/>
          <a:solidFill>
            <a:schemeClr val="accent4"/>
          </a:solidFill>
          <a:ln>
            <a:noFill/>
          </a:ln>
        </p:spPr>
      </p:sp>
      <p:sp>
        <p:nvSpPr>
          <p:cNvPr id="1048848" name="Google Shape;200;p17"/>
          <p:cNvSpPr txBox="1"/>
          <p:nvPr>
            <p:ph type="body" idx="9"/>
          </p:nvPr>
        </p:nvSpPr>
        <p:spPr>
          <a:xfrm>
            <a:off x="8371332" y="3950208"/>
            <a:ext cx="2770632" cy="2206752"/>
          </a:xfrm>
          <a:prstGeom prst="rect"/>
          <a:noFill/>
          <a:ln>
            <a:noFill/>
          </a:ln>
        </p:spPr>
        <p:txBody>
          <a:bodyPr anchor="t" anchorCtr="0" bIns="45700" lIns="91425" rIns="91425" spcFirstLastPara="1" tIns="45700" wrap="square">
            <a:noAutofit/>
          </a:bodyPr>
          <a:lstStyle>
            <a:lvl1pPr algn="l" indent="-323850" lvl="0" marL="457200">
              <a:lnSpc>
                <a:spcPct val="100000"/>
              </a:lnSpc>
              <a:spcBef>
                <a:spcPts val="360"/>
              </a:spcBef>
              <a:spcAft>
                <a:spcPts val="0"/>
              </a:spcAft>
              <a:buClr>
                <a:schemeClr val="accent6"/>
              </a:buClr>
              <a:buSzPts val="1500"/>
              <a:buFont typeface="Arial"/>
              <a:buChar char="•"/>
              <a:defRPr sz="15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01" name="Shape 201"/>
        <p:cNvGrpSpPr/>
        <p:nvPr/>
      </p:nvGrpSpPr>
      <p:grpSpPr>
        <a:xfrm>
          <a:off x="0" y="0"/>
          <a:ext cx="0" cy="0"/>
          <a:chOff x="0" y="0"/>
          <a:chExt cx="0" cy="0"/>
        </a:xfrm>
      </p:grpSpPr>
      <p:sp>
        <p:nvSpPr>
          <p:cNvPr id="1048818" name="Google Shape;202;p18" descr="preencoded.png"/>
          <p:cNvSpPr/>
          <p:nvPr/>
        </p:nvSpPr>
        <p:spPr>
          <a:xfrm>
            <a:off x="-5568" y="-2784"/>
            <a:ext cx="3443288" cy="6891337"/>
          </a:xfrm>
          <a:custGeom>
            <a:avLst/>
            <a:ahLst/>
            <a:rect l="l" t="t" r="r" b="b"/>
            <a:pathLst>
              <a:path w="3443288" h="6891337" extrusionOk="0">
                <a:moveTo>
                  <a:pt x="3443288" y="0"/>
                </a:moveTo>
                <a:lnTo>
                  <a:pt x="0" y="0"/>
                </a:lnTo>
                <a:lnTo>
                  <a:pt x="0" y="6891338"/>
                </a:lnTo>
                <a:lnTo>
                  <a:pt x="3443288" y="6891338"/>
                </a:lnTo>
                <a:lnTo>
                  <a:pt x="3443288" y="0"/>
                </a:lnTo>
                <a:close/>
              </a:path>
            </a:pathLst>
          </a:custGeom>
          <a:solidFill>
            <a:schemeClr val="accent3"/>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59" name="Google Shape;203;p18" descr="preencoded.png"/>
          <p:cNvPicPr preferRelativeResize="0">
            <a:picLocks/>
          </p:cNvPicPr>
          <p:nvPr/>
        </p:nvPicPr>
        <p:blipFill rotWithShape="1">
          <a:blip xmlns:r="http://schemas.openxmlformats.org/officeDocument/2006/relationships" r:embed="rId1">
            <a:alphaModFix/>
          </a:blip>
          <a:srcRect l="0" t="0" r="0" b="0"/>
          <a:stretch>
            <a:fillRect/>
          </a:stretch>
        </p:blipFill>
        <p:spPr>
          <a:xfrm>
            <a:off x="1703311" y="-2784"/>
            <a:ext cx="1734410" cy="5167313"/>
          </a:xfrm>
          <a:prstGeom prst="rect"/>
          <a:noFill/>
          <a:ln>
            <a:noFill/>
          </a:ln>
        </p:spPr>
      </p:pic>
      <p:sp>
        <p:nvSpPr>
          <p:cNvPr id="1048819" name="Google Shape;204;p18"/>
          <p:cNvSpPr/>
          <p:nvPr/>
        </p:nvSpPr>
        <p:spPr>
          <a:xfrm>
            <a:off x="1721621" y="-2784"/>
            <a:ext cx="1716115" cy="1720853"/>
          </a:xfrm>
          <a:custGeom>
            <a:avLst/>
            <a:ahLst/>
            <a:rect l="l" t="t" r="r" b="b"/>
            <a:pathLst>
              <a:path w="1716115" h="1720853" extrusionOk="0">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lt1">
              <a:alpha val="98823"/>
            </a:schemeClr>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820" name="Google Shape;205;p18" descr="preencoded.png"/>
          <p:cNvSpPr/>
          <p:nvPr/>
        </p:nvSpPr>
        <p:spPr>
          <a:xfrm>
            <a:off x="-5568" y="3440504"/>
            <a:ext cx="3443288" cy="3448050"/>
          </a:xfrm>
          <a:custGeom>
            <a:avLst/>
            <a:ahLst/>
            <a:rect l="l" t="t" r="r" b="b"/>
            <a:pathLst>
              <a:path w="3443288" h="3448050" extrusionOk="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60" name="Google Shape;206;p18" descr="preencoded.png"/>
          <p:cNvPicPr preferRelativeResize="0">
            <a:picLocks/>
          </p:cNvPicPr>
          <p:nvPr/>
        </p:nvPicPr>
        <p:blipFill rotWithShape="1">
          <a:blip xmlns:r="http://schemas.openxmlformats.org/officeDocument/2006/relationships" r:embed="rId2">
            <a:alphaModFix/>
          </a:blip>
          <a:srcRect l="0" t="0" r="0" b="0"/>
          <a:stretch>
            <a:fillRect/>
          </a:stretch>
        </p:blipFill>
        <p:spPr>
          <a:xfrm>
            <a:off x="1718457" y="3440504"/>
            <a:ext cx="1719263" cy="1724025"/>
          </a:xfrm>
          <a:prstGeom prst="rect"/>
          <a:noFill/>
          <a:ln>
            <a:noFill/>
          </a:ln>
        </p:spPr>
      </p:pic>
      <p:sp>
        <p:nvSpPr>
          <p:cNvPr id="1048821" name="Google Shape;207;p18"/>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22" name="Google Shape;208;p18"/>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823" name="Google Shape;209;p18"/>
          <p:cNvSpPr txBox="1"/>
          <p:nvPr>
            <p:ph type="title"/>
          </p:nvPr>
        </p:nvSpPr>
        <p:spPr>
          <a:xfrm>
            <a:off x="3986784" y="1243584"/>
            <a:ext cx="8165592" cy="768096"/>
          </a:xfrm>
          <a:prstGeom prst="rect"/>
          <a:noFill/>
          <a:ln>
            <a:noFill/>
          </a:ln>
        </p:spPr>
        <p:txBody>
          <a:bodyPr anchor="t" anchorCtr="0" bIns="45700" lIns="91425" rIns="91425" spcFirstLastPara="1" tIns="45700" wrap="square">
            <a:noAutofit/>
          </a:bodyPr>
          <a:lstStyle>
            <a:lvl1pPr algn="l"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24" name="Google Shape;210;p18"/>
          <p:cNvSpPr txBox="1"/>
          <p:nvPr>
            <p:ph type="body" idx="1"/>
          </p:nvPr>
        </p:nvSpPr>
        <p:spPr>
          <a:xfrm>
            <a:off x="3685032" y="2255520"/>
            <a:ext cx="3741928" cy="4306380"/>
          </a:xfrm>
          <a:prstGeom prst="rect"/>
          <a:noFill/>
          <a:ln>
            <a:noFill/>
          </a:ln>
        </p:spPr>
        <p:txBody>
          <a:bodyPr anchor="t" anchorCtr="0" bIns="45700" lIns="45700" rIns="45700" spcFirstLastPara="1" tIns="45700" wrap="square">
            <a:noAutofit/>
          </a:bodyPr>
          <a:lstStyle>
            <a:lvl1pPr algn="l" indent="-323850" lvl="0" marL="457200">
              <a:lnSpc>
                <a:spcPct val="100000"/>
              </a:lnSpc>
              <a:spcBef>
                <a:spcPts val="360"/>
              </a:spcBef>
              <a:spcAft>
                <a:spcPts val="0"/>
              </a:spcAft>
              <a:buClr>
                <a:schemeClr val="accent6"/>
              </a:buClr>
              <a:buSzPts val="1500"/>
              <a:buChar char="•"/>
              <a:defRPr sz="1500"/>
            </a:lvl1pPr>
            <a:lvl2pPr algn="l" indent="-311150" lvl="1" marL="914400">
              <a:lnSpc>
                <a:spcPct val="100000"/>
              </a:lnSpc>
              <a:spcBef>
                <a:spcPts val="360"/>
              </a:spcBef>
              <a:spcAft>
                <a:spcPts val="0"/>
              </a:spcAft>
              <a:buClr>
                <a:schemeClr val="accent6"/>
              </a:buClr>
              <a:buSzPts val="1300"/>
              <a:buChar char="•"/>
              <a:defRPr sz="1300"/>
            </a:lvl2pPr>
            <a:lvl3pPr algn="l" indent="-304800" lvl="2" marL="1371600">
              <a:lnSpc>
                <a:spcPct val="100000"/>
              </a:lnSpc>
              <a:spcBef>
                <a:spcPts val="360"/>
              </a:spcBef>
              <a:spcAft>
                <a:spcPts val="0"/>
              </a:spcAft>
              <a:buClr>
                <a:schemeClr val="accent6"/>
              </a:buClr>
              <a:buSzPts val="1200"/>
              <a:buChar char="•"/>
              <a:defRPr sz="12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825" name="Google Shape;211;p18"/>
          <p:cNvSpPr txBox="1"/>
          <p:nvPr>
            <p:ph type="body" idx="2"/>
          </p:nvPr>
        </p:nvSpPr>
        <p:spPr>
          <a:xfrm>
            <a:off x="7754112" y="2255520"/>
            <a:ext cx="3741928" cy="4306380"/>
          </a:xfrm>
          <a:prstGeom prst="rect"/>
          <a:noFill/>
          <a:ln>
            <a:noFill/>
          </a:ln>
        </p:spPr>
        <p:txBody>
          <a:bodyPr anchor="t" anchorCtr="0" bIns="45700" lIns="45700" rIns="45700" spcFirstLastPara="1" tIns="45700" wrap="square">
            <a:noAutofit/>
          </a:bodyPr>
          <a:lstStyle>
            <a:lvl1pPr algn="l" indent="-323850" lvl="0" marL="457200">
              <a:lnSpc>
                <a:spcPct val="100000"/>
              </a:lnSpc>
              <a:spcBef>
                <a:spcPts val="360"/>
              </a:spcBef>
              <a:spcAft>
                <a:spcPts val="0"/>
              </a:spcAft>
              <a:buClr>
                <a:schemeClr val="accent6"/>
              </a:buClr>
              <a:buSzPts val="1500"/>
              <a:buChar char="•"/>
              <a:defRPr sz="1500"/>
            </a:lvl1pPr>
            <a:lvl2pPr algn="l" indent="-311150" lvl="1" marL="914400">
              <a:lnSpc>
                <a:spcPct val="100000"/>
              </a:lnSpc>
              <a:spcBef>
                <a:spcPts val="360"/>
              </a:spcBef>
              <a:spcAft>
                <a:spcPts val="0"/>
              </a:spcAft>
              <a:buClr>
                <a:schemeClr val="accent6"/>
              </a:buClr>
              <a:buSzPts val="1300"/>
              <a:buChar char="•"/>
              <a:defRPr sz="1300"/>
            </a:lvl2pPr>
            <a:lvl3pPr algn="l" indent="-304800" lvl="2" marL="1371600">
              <a:lnSpc>
                <a:spcPct val="100000"/>
              </a:lnSpc>
              <a:spcBef>
                <a:spcPts val="360"/>
              </a:spcBef>
              <a:spcAft>
                <a:spcPts val="0"/>
              </a:spcAft>
              <a:buClr>
                <a:schemeClr val="accent6"/>
              </a:buClr>
              <a:buSzPts val="1200"/>
              <a:buChar char="•"/>
              <a:defRPr sz="1200"/>
            </a:lvl3pPr>
            <a:lvl4pPr algn="l" indent="-304800" lvl="3" marL="1828800">
              <a:lnSpc>
                <a:spcPct val="100000"/>
              </a:lnSpc>
              <a:spcBef>
                <a:spcPts val="360"/>
              </a:spcBef>
              <a:spcAft>
                <a:spcPts val="0"/>
              </a:spcAft>
              <a:buClr>
                <a:schemeClr val="accent6"/>
              </a:buClr>
              <a:buSzPts val="1200"/>
              <a:buChar char="•"/>
              <a:defRPr sz="1200"/>
            </a:lvl4pPr>
            <a:lvl5pPr algn="l" indent="-304800" lvl="4" marL="2286000">
              <a:lnSpc>
                <a:spcPct val="100000"/>
              </a:lnSpc>
              <a:spcBef>
                <a:spcPts val="360"/>
              </a:spcBef>
              <a:spcAft>
                <a:spcPts val="0"/>
              </a:spcAft>
              <a:buClr>
                <a:schemeClr val="accent6"/>
              </a:buClr>
              <a:buSzPts val="1200"/>
              <a:buChar char="•"/>
              <a:defRPr sz="12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97" name="Shape 212"/>
        <p:cNvGrpSpPr/>
        <p:nvPr/>
      </p:nvGrpSpPr>
      <p:grpSpPr>
        <a:xfrm>
          <a:off x="0" y="0"/>
          <a:ext cx="0" cy="0"/>
          <a:chOff x="0" y="0"/>
          <a:chExt cx="0" cy="0"/>
        </a:xfrm>
      </p:grpSpPr>
      <p:sp>
        <p:nvSpPr>
          <p:cNvPr id="1048793" name="Google Shape;213;p19"/>
          <p:cNvSpPr/>
          <p:nvPr/>
        </p:nvSpPr>
        <p:spPr>
          <a:xfrm>
            <a:off x="1" y="0"/>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94" name="Google Shape;214;p19"/>
          <p:cNvSpPr/>
          <p:nvPr/>
        </p:nvSpPr>
        <p:spPr>
          <a:xfrm rot="10800000">
            <a:off x="9949173" y="4755034"/>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795" name="Google Shape;215;p19"/>
          <p:cNvSpPr txBox="1"/>
          <p:nvPr>
            <p:ph type="title"/>
          </p:nvPr>
        </p:nvSpPr>
        <p:spPr>
          <a:xfrm>
            <a:off x="758952" y="1216152"/>
            <a:ext cx="10671048" cy="768096"/>
          </a:xfrm>
          <a:prstGeom prst="rect"/>
          <a:noFill/>
          <a:ln>
            <a:noFill/>
          </a:ln>
        </p:spPr>
        <p:txBody>
          <a:bodyPr anchor="t" anchorCtr="0" bIns="45700" lIns="91425" rIns="91425" spcFirstLastPara="1" tIns="45700" wrap="square">
            <a:normAutofit/>
          </a:bodyPr>
          <a:lstStyle>
            <a:lvl1pPr algn="ctr" lvl="0">
              <a:lnSpc>
                <a:spcPct val="270833"/>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796" name="Google Shape;216;p19"/>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797" name="Google Shape;217;p19"/>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00" name="Shape 218"/>
        <p:cNvGrpSpPr/>
        <p:nvPr/>
      </p:nvGrpSpPr>
      <p:grpSpPr>
        <a:xfrm>
          <a:off x="0" y="0"/>
          <a:ext cx="0" cy="0"/>
          <a:chOff x="0" y="0"/>
          <a:chExt cx="0" cy="0"/>
        </a:xfrm>
      </p:grpSpPr>
      <p:sp>
        <p:nvSpPr>
          <p:cNvPr id="1048812" name="Google Shape;219;p20"/>
          <p:cNvSpPr/>
          <p:nvPr/>
        </p:nvSpPr>
        <p:spPr>
          <a:xfrm rot="10800000">
            <a:off x="9949173" y="4755034"/>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813" name="Google Shape;220;p20"/>
          <p:cNvSpPr txBox="1"/>
          <p:nvPr>
            <p:ph type="title"/>
          </p:nvPr>
        </p:nvSpPr>
        <p:spPr>
          <a:xfrm>
            <a:off x="839788" y="457200"/>
            <a:ext cx="3932237" cy="1600200"/>
          </a:xfrm>
          <a:prstGeom prst="rect"/>
          <a:noFill/>
          <a:ln>
            <a:noFill/>
          </a:ln>
        </p:spPr>
        <p:txBody>
          <a:bodyPr anchor="b" anchorCtr="0" bIns="45700" lIns="91425" rIns="91425" spcFirstLastPara="1" tIns="45700" wrap="square">
            <a:normAutofit/>
          </a:bodyPr>
          <a:lstStyle>
            <a:lvl1pPr algn="ctr" lvl="0">
              <a:lnSpc>
                <a:spcPct val="152343"/>
              </a:lnSpc>
              <a:spcBef>
                <a:spcPts val="0"/>
              </a:spcBef>
              <a:spcAft>
                <a:spcPts val="0"/>
              </a:spcAft>
              <a:buClr>
                <a:schemeClr val="accent6"/>
              </a:buClr>
              <a:buSzPts val="3200"/>
              <a:buFont typeface="Arial Black"/>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14" name="Google Shape;221;p20"/>
          <p:cNvSpPr txBox="1"/>
          <p:nvPr>
            <p:ph type="body" idx="1"/>
          </p:nvPr>
        </p:nvSpPr>
        <p:spPr>
          <a:xfrm>
            <a:off x="5183188" y="987425"/>
            <a:ext cx="6172200" cy="4873625"/>
          </a:xfrm>
          <a:prstGeom prst="rect"/>
          <a:noFill/>
          <a:ln>
            <a:noFill/>
          </a:ln>
        </p:spPr>
        <p:txBody>
          <a:bodyPr anchor="t" anchorCtr="0" bIns="45700" lIns="91425" rIns="91425" spcFirstLastPara="1" tIns="45700" wrap="square">
            <a:normAutofit/>
          </a:bodyPr>
          <a:lstStyle>
            <a:lvl1pPr algn="l" indent="-431800" lvl="0" marL="457200">
              <a:lnSpc>
                <a:spcPct val="100000"/>
              </a:lnSpc>
              <a:spcBef>
                <a:spcPts val="360"/>
              </a:spcBef>
              <a:spcAft>
                <a:spcPts val="0"/>
              </a:spcAft>
              <a:buClr>
                <a:schemeClr val="accent6"/>
              </a:buClr>
              <a:buSzPts val="3200"/>
              <a:buChar char="•"/>
              <a:defRPr sz="3200"/>
            </a:lvl1pPr>
            <a:lvl2pPr algn="l" indent="-406400" lvl="1" marL="914400">
              <a:lnSpc>
                <a:spcPct val="100000"/>
              </a:lnSpc>
              <a:spcBef>
                <a:spcPts val="360"/>
              </a:spcBef>
              <a:spcAft>
                <a:spcPts val="0"/>
              </a:spcAft>
              <a:buClr>
                <a:schemeClr val="accent6"/>
              </a:buClr>
              <a:buSzPts val="2800"/>
              <a:buChar char="•"/>
              <a:defRPr sz="2800"/>
            </a:lvl2pPr>
            <a:lvl3pPr algn="l" indent="-381000" lvl="2" marL="1371600">
              <a:lnSpc>
                <a:spcPct val="100000"/>
              </a:lnSpc>
              <a:spcBef>
                <a:spcPts val="360"/>
              </a:spcBef>
              <a:spcAft>
                <a:spcPts val="0"/>
              </a:spcAft>
              <a:buClr>
                <a:schemeClr val="accent6"/>
              </a:buClr>
              <a:buSzPts val="2400"/>
              <a:buChar char="•"/>
              <a:defRPr sz="2400"/>
            </a:lvl3pPr>
            <a:lvl4pPr algn="l" indent="-355600" lvl="3" marL="1828800">
              <a:lnSpc>
                <a:spcPct val="100000"/>
              </a:lnSpc>
              <a:spcBef>
                <a:spcPts val="360"/>
              </a:spcBef>
              <a:spcAft>
                <a:spcPts val="0"/>
              </a:spcAft>
              <a:buClr>
                <a:schemeClr val="accent6"/>
              </a:buClr>
              <a:buSzPts val="2000"/>
              <a:buChar char="•"/>
              <a:defRPr sz="2000"/>
            </a:lvl4pPr>
            <a:lvl5pPr algn="l" indent="-355600" lvl="4" marL="2286000">
              <a:lnSpc>
                <a:spcPct val="100000"/>
              </a:lnSpc>
              <a:spcBef>
                <a:spcPts val="360"/>
              </a:spcBef>
              <a:spcAft>
                <a:spcPts val="0"/>
              </a:spcAft>
              <a:buClr>
                <a:schemeClr val="accent6"/>
              </a:buClr>
              <a:buSzPts val="2000"/>
              <a:buChar char="•"/>
              <a:defRPr sz="2000"/>
            </a:lvl5pPr>
            <a:lvl6pPr algn="l" indent="-355600" lvl="5" marL="2743200">
              <a:lnSpc>
                <a:spcPct val="90000"/>
              </a:lnSpc>
              <a:spcBef>
                <a:spcPts val="500"/>
              </a:spcBef>
              <a:spcAft>
                <a:spcPts val="0"/>
              </a:spcAft>
              <a:buClr>
                <a:schemeClr val="dk1"/>
              </a:buClr>
              <a:buSzPts val="2000"/>
              <a:buChar char="•"/>
              <a:defRPr sz="2000"/>
            </a:lvl6pPr>
            <a:lvl7pPr algn="l" indent="-355600" lvl="6" marL="3200400">
              <a:lnSpc>
                <a:spcPct val="90000"/>
              </a:lnSpc>
              <a:spcBef>
                <a:spcPts val="500"/>
              </a:spcBef>
              <a:spcAft>
                <a:spcPts val="0"/>
              </a:spcAft>
              <a:buClr>
                <a:schemeClr val="dk1"/>
              </a:buClr>
              <a:buSzPts val="2000"/>
              <a:buChar char="•"/>
              <a:defRPr sz="2000"/>
            </a:lvl7pPr>
            <a:lvl8pPr algn="l" indent="-355600" lvl="7" marL="3657600">
              <a:lnSpc>
                <a:spcPct val="90000"/>
              </a:lnSpc>
              <a:spcBef>
                <a:spcPts val="500"/>
              </a:spcBef>
              <a:spcAft>
                <a:spcPts val="0"/>
              </a:spcAft>
              <a:buClr>
                <a:schemeClr val="dk1"/>
              </a:buClr>
              <a:buSzPts val="2000"/>
              <a:buChar char="•"/>
              <a:defRPr sz="2000"/>
            </a:lvl8pPr>
            <a:lvl9pPr algn="l" indent="-355600" lvl="8" marL="4114800">
              <a:lnSpc>
                <a:spcPct val="90000"/>
              </a:lnSpc>
              <a:spcBef>
                <a:spcPts val="500"/>
              </a:spcBef>
              <a:spcAft>
                <a:spcPts val="0"/>
              </a:spcAft>
              <a:buClr>
                <a:schemeClr val="dk1"/>
              </a:buClr>
              <a:buSzPts val="2000"/>
              <a:buChar char="•"/>
              <a:defRPr sz="2000"/>
            </a:lvl9pPr>
          </a:lstStyle>
          <a:p/>
        </p:txBody>
      </p:sp>
      <p:sp>
        <p:nvSpPr>
          <p:cNvPr id="1048815" name="Google Shape;222;p20"/>
          <p:cNvSpPr txBox="1"/>
          <p:nvPr>
            <p:ph type="body" idx="2"/>
          </p:nvPr>
        </p:nvSpPr>
        <p:spPr>
          <a:xfrm>
            <a:off x="839788" y="2057400"/>
            <a:ext cx="3932237" cy="3811588"/>
          </a:xfrm>
          <a:prstGeom prst="rect"/>
          <a:noFill/>
          <a:ln>
            <a:noFill/>
          </a:ln>
        </p:spPr>
        <p:txBody>
          <a:bodyPr anchor="t" anchorCtr="0" bIns="45700" lIns="91425" rIns="91425" spcFirstLastPara="1" tIns="45700" wrap="square">
            <a:normAutofit/>
          </a:bodyPr>
          <a:lstStyle>
            <a:lvl1pPr algn="l" indent="-228600" lvl="0" marL="457200">
              <a:lnSpc>
                <a:spcPct val="100000"/>
              </a:lnSpc>
              <a:spcBef>
                <a:spcPts val="360"/>
              </a:spcBef>
              <a:spcAft>
                <a:spcPts val="0"/>
              </a:spcAft>
              <a:buClr>
                <a:schemeClr val="accent6"/>
              </a:buClr>
              <a:buSzPts val="1600"/>
              <a:buNone/>
              <a:defRPr sz="1600"/>
            </a:lvl1pPr>
            <a:lvl2pPr algn="l" indent="-228600" lvl="1" marL="914400">
              <a:lnSpc>
                <a:spcPct val="100000"/>
              </a:lnSpc>
              <a:spcBef>
                <a:spcPts val="360"/>
              </a:spcBef>
              <a:spcAft>
                <a:spcPts val="0"/>
              </a:spcAft>
              <a:buClr>
                <a:schemeClr val="accent6"/>
              </a:buClr>
              <a:buSzPts val="1400"/>
              <a:buNone/>
              <a:defRPr sz="1400"/>
            </a:lvl2pPr>
            <a:lvl3pPr algn="l" indent="-228600" lvl="2" marL="1371600">
              <a:lnSpc>
                <a:spcPct val="100000"/>
              </a:lnSpc>
              <a:spcBef>
                <a:spcPts val="360"/>
              </a:spcBef>
              <a:spcAft>
                <a:spcPts val="0"/>
              </a:spcAft>
              <a:buClr>
                <a:schemeClr val="accent6"/>
              </a:buClr>
              <a:buSzPts val="1200"/>
              <a:buNone/>
              <a:defRPr sz="1200"/>
            </a:lvl3pPr>
            <a:lvl4pPr algn="l" indent="-228600" lvl="3" marL="1828800">
              <a:lnSpc>
                <a:spcPct val="100000"/>
              </a:lnSpc>
              <a:spcBef>
                <a:spcPts val="360"/>
              </a:spcBef>
              <a:spcAft>
                <a:spcPts val="0"/>
              </a:spcAft>
              <a:buClr>
                <a:schemeClr val="accent6"/>
              </a:buClr>
              <a:buSzPts val="1000"/>
              <a:buNone/>
              <a:defRPr sz="1000"/>
            </a:lvl4pPr>
            <a:lvl5pPr algn="l" indent="-228600" lvl="4" marL="2286000">
              <a:lnSpc>
                <a:spcPct val="100000"/>
              </a:lnSpc>
              <a:spcBef>
                <a:spcPts val="360"/>
              </a:spcBef>
              <a:spcAft>
                <a:spcPts val="0"/>
              </a:spcAft>
              <a:buClr>
                <a:schemeClr val="accent6"/>
              </a:buClr>
              <a:buSzPts val="1000"/>
              <a:buNone/>
              <a:defRPr sz="1000"/>
            </a:lvl5pPr>
            <a:lvl6pPr algn="l" indent="-228600" lvl="5" marL="2743200">
              <a:lnSpc>
                <a:spcPct val="90000"/>
              </a:lnSpc>
              <a:spcBef>
                <a:spcPts val="500"/>
              </a:spcBef>
              <a:spcAft>
                <a:spcPts val="0"/>
              </a:spcAft>
              <a:buClr>
                <a:schemeClr val="dk1"/>
              </a:buClr>
              <a:buSzPts val="1000"/>
              <a:buNone/>
              <a:defRPr sz="1000"/>
            </a:lvl6pPr>
            <a:lvl7pPr algn="l" indent="-228600" lvl="6" marL="3200400">
              <a:lnSpc>
                <a:spcPct val="90000"/>
              </a:lnSpc>
              <a:spcBef>
                <a:spcPts val="500"/>
              </a:spcBef>
              <a:spcAft>
                <a:spcPts val="0"/>
              </a:spcAft>
              <a:buClr>
                <a:schemeClr val="dk1"/>
              </a:buClr>
              <a:buSzPts val="1000"/>
              <a:buNone/>
              <a:defRPr sz="1000"/>
            </a:lvl7pPr>
            <a:lvl8pPr algn="l" indent="-228600" lvl="7" marL="3657600">
              <a:lnSpc>
                <a:spcPct val="90000"/>
              </a:lnSpc>
              <a:spcBef>
                <a:spcPts val="500"/>
              </a:spcBef>
              <a:spcAft>
                <a:spcPts val="0"/>
              </a:spcAft>
              <a:buClr>
                <a:schemeClr val="dk1"/>
              </a:buClr>
              <a:buSzPts val="1000"/>
              <a:buNone/>
              <a:defRPr sz="1000"/>
            </a:lvl8pPr>
            <a:lvl9pPr algn="l" indent="-228600" lvl="8" marL="4114800">
              <a:lnSpc>
                <a:spcPct val="90000"/>
              </a:lnSpc>
              <a:spcBef>
                <a:spcPts val="500"/>
              </a:spcBef>
              <a:spcAft>
                <a:spcPts val="0"/>
              </a:spcAft>
              <a:buClr>
                <a:schemeClr val="dk1"/>
              </a:buClr>
              <a:buSzPts val="1000"/>
              <a:buNone/>
              <a:defRPr sz="1000"/>
            </a:lvl9pPr>
          </a:lstStyle>
          <a:p/>
        </p:txBody>
      </p:sp>
      <p:sp>
        <p:nvSpPr>
          <p:cNvPr id="1048816" name="Google Shape;223;p20"/>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17" name="Google Shape;224;p20"/>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Agenda">
    <p:spTree>
      <p:nvGrpSpPr>
        <p:cNvPr id="42" name="Shape 16"/>
        <p:cNvGrpSpPr/>
        <p:nvPr/>
      </p:nvGrpSpPr>
      <p:grpSpPr>
        <a:xfrm>
          <a:off x="0" y="0"/>
          <a:ext cx="0" cy="0"/>
          <a:chOff x="0" y="0"/>
          <a:chExt cx="0" cy="0"/>
        </a:xfrm>
      </p:grpSpPr>
      <p:grpSp>
        <p:nvGrpSpPr>
          <p:cNvPr id="43" name="Google Shape;17;p3"/>
          <p:cNvGrpSpPr/>
          <p:nvPr/>
        </p:nvGrpSpPr>
        <p:grpSpPr>
          <a:xfrm>
            <a:off x="6452303" y="3405019"/>
            <a:ext cx="5739697" cy="3467971"/>
            <a:chOff x="5009037" y="2525712"/>
            <a:chExt cx="7170193" cy="4332288"/>
          </a:xfrm>
        </p:grpSpPr>
        <p:sp>
          <p:nvSpPr>
            <p:cNvPr id="1048589" name="Google Shape;18;p3"/>
            <p:cNvSpPr/>
            <p:nvPr/>
          </p:nvSpPr>
          <p:spPr>
            <a:xfrm>
              <a:off x="5009037" y="2525712"/>
              <a:ext cx="3601721" cy="4332288"/>
            </a:xfrm>
            <a:custGeom>
              <a:avLst/>
              <a:ahLst/>
              <a:rect l="l" t="t" r="r" b="b"/>
              <a:pathLst>
                <a:path w="1198" h="1441" extrusionOk="0">
                  <a:moveTo>
                    <a:pt x="1198" y="0"/>
                  </a:moveTo>
                  <a:lnTo>
                    <a:pt x="0" y="1441"/>
                  </a:lnTo>
                  <a:lnTo>
                    <a:pt x="1198" y="1441"/>
                  </a:lnTo>
                  <a:lnTo>
                    <a:pt x="1198" y="0"/>
                  </a:lnTo>
                  <a:close/>
                </a:path>
              </a:pathLst>
            </a:custGeom>
            <a:solidFill>
              <a:schemeClr val="accen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90" name="Google Shape;19;p3"/>
            <p:cNvSpPr/>
            <p:nvPr/>
          </p:nvSpPr>
          <p:spPr>
            <a:xfrm>
              <a:off x="8589536" y="2525712"/>
              <a:ext cx="3589694" cy="4332288"/>
            </a:xfrm>
            <a:custGeom>
              <a:avLst/>
              <a:ahLst/>
              <a:rect l="l" t="t" r="r" b="b"/>
              <a:pathLst>
                <a:path w="1194" h="1441" extrusionOk="0">
                  <a:moveTo>
                    <a:pt x="0" y="0"/>
                  </a:moveTo>
                  <a:lnTo>
                    <a:pt x="1194" y="1441"/>
                  </a:lnTo>
                  <a:lnTo>
                    <a:pt x="0" y="1441"/>
                  </a:lnTo>
                  <a:lnTo>
                    <a:pt x="0" y="0"/>
                  </a:lnTo>
                  <a:close/>
                </a:path>
              </a:pathLst>
            </a:custGeom>
            <a:solidFill>
              <a:schemeClr val="accent2"/>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grpSp>
      <p:grpSp>
        <p:nvGrpSpPr>
          <p:cNvPr id="44" name="Google Shape;20;p3"/>
          <p:cNvGrpSpPr/>
          <p:nvPr/>
        </p:nvGrpSpPr>
        <p:grpSpPr>
          <a:xfrm rot="10800000">
            <a:off x="6465610" y="0"/>
            <a:ext cx="5739697" cy="3467971"/>
            <a:chOff x="5183405" y="2678112"/>
            <a:chExt cx="7170193" cy="4332288"/>
          </a:xfrm>
        </p:grpSpPr>
        <p:sp>
          <p:nvSpPr>
            <p:cNvPr id="1048591" name="Google Shape;21;p3"/>
            <p:cNvSpPr/>
            <p:nvPr/>
          </p:nvSpPr>
          <p:spPr>
            <a:xfrm>
              <a:off x="5183405" y="2678112"/>
              <a:ext cx="3601721" cy="4332288"/>
            </a:xfrm>
            <a:custGeom>
              <a:avLst/>
              <a:ahLst/>
              <a:rect l="l" t="t" r="r" b="b"/>
              <a:pathLst>
                <a:path w="1198" h="1441" extrusionOk="0">
                  <a:moveTo>
                    <a:pt x="1198" y="0"/>
                  </a:moveTo>
                  <a:lnTo>
                    <a:pt x="0" y="1441"/>
                  </a:lnTo>
                  <a:lnTo>
                    <a:pt x="1198" y="1441"/>
                  </a:lnTo>
                  <a:lnTo>
                    <a:pt x="1198" y="0"/>
                  </a:lnTo>
                  <a:close/>
                </a:path>
              </a:pathLst>
            </a:custGeom>
            <a:solidFill>
              <a:schemeClr val="accent4"/>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92" name="Google Shape;22;p3"/>
            <p:cNvSpPr/>
            <p:nvPr/>
          </p:nvSpPr>
          <p:spPr>
            <a:xfrm>
              <a:off x="8763903" y="2678112"/>
              <a:ext cx="3589695" cy="4332288"/>
            </a:xfrm>
            <a:custGeom>
              <a:avLst/>
              <a:ahLst/>
              <a:rect l="l" t="t" r="r" b="b"/>
              <a:pathLst>
                <a:path w="1194" h="1441" extrusionOk="0">
                  <a:moveTo>
                    <a:pt x="0" y="0"/>
                  </a:moveTo>
                  <a:lnTo>
                    <a:pt x="1194" y="1441"/>
                  </a:lnTo>
                  <a:lnTo>
                    <a:pt x="0" y="1441"/>
                  </a:lnTo>
                  <a:lnTo>
                    <a:pt x="0" y="0"/>
                  </a:lnTo>
                  <a:close/>
                </a:path>
              </a:pathLst>
            </a:custGeom>
            <a:solidFill>
              <a:schemeClr val="accent5"/>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grpSp>
      <p:sp>
        <p:nvSpPr>
          <p:cNvPr id="1048593" name="Google Shape;23;p3" descr="preencoded.png"/>
          <p:cNvSpPr/>
          <p:nvPr/>
        </p:nvSpPr>
        <p:spPr>
          <a:xfrm>
            <a:off x="7642518" y="4577658"/>
            <a:ext cx="775021" cy="775021"/>
          </a:xfrm>
          <a:custGeom>
            <a:avLst/>
            <a:ahLst/>
            <a:rect l="l" t="t" r="r" b="b"/>
            <a:pathLst>
              <a:path w="775021" h="775021" extrusionOk="0">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594" name="Google Shape;24;p3"/>
          <p:cNvSpPr txBox="1"/>
          <p:nvPr>
            <p:ph type="title"/>
          </p:nvPr>
        </p:nvSpPr>
        <p:spPr>
          <a:xfrm>
            <a:off x="1499616" y="1901952"/>
            <a:ext cx="5693664" cy="768096"/>
          </a:xfrm>
          <a:prstGeom prst="rect"/>
          <a:noFill/>
          <a:ln>
            <a:noFill/>
          </a:ln>
        </p:spPr>
        <p:txBody>
          <a:bodyPr anchor="t" anchorCtr="0" bIns="45700" lIns="91425" rIns="91425" spcFirstLastPara="1" tIns="45700" wrap="square">
            <a:noAutofit/>
          </a:bodyPr>
          <a:lstStyle>
            <a:lvl1pPr algn="l"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595" name="Google Shape;25;p3"/>
          <p:cNvSpPr txBox="1"/>
          <p:nvPr>
            <p:ph type="body" idx="1"/>
          </p:nvPr>
        </p:nvSpPr>
        <p:spPr>
          <a:xfrm>
            <a:off x="1499616" y="2770632"/>
            <a:ext cx="5693664" cy="3122168"/>
          </a:xfrm>
          <a:prstGeom prst="rect"/>
          <a:noFill/>
          <a:ln>
            <a:noFill/>
          </a:ln>
        </p:spPr>
        <p:txBody>
          <a:bodyPr anchor="t" anchorCtr="0" bIns="45700" lIns="91425" rIns="91425" spcFirstLastPara="1" tIns="45700" wrap="square">
            <a:noAutofit/>
          </a:bodyPr>
          <a:lstStyle>
            <a:lvl1pPr algn="l" indent="-228600" lvl="0" marL="457200">
              <a:lnSpc>
                <a:spcPct val="150000"/>
              </a:lnSpc>
              <a:spcBef>
                <a:spcPts val="0"/>
              </a:spcBef>
              <a:spcAft>
                <a:spcPts val="0"/>
              </a:spcAft>
              <a:buClr>
                <a:schemeClr val="accent6"/>
              </a:buClr>
              <a:buSzPts val="2400"/>
              <a:buNone/>
              <a:defRPr sz="2400"/>
            </a:lvl1pPr>
            <a:lvl2pPr algn="l" indent="-355600" lvl="1" marL="914400">
              <a:lnSpc>
                <a:spcPct val="150000"/>
              </a:lnSpc>
              <a:spcBef>
                <a:spcPts val="0"/>
              </a:spcBef>
              <a:spcAft>
                <a:spcPts val="0"/>
              </a:spcAft>
              <a:buClr>
                <a:schemeClr val="accent6"/>
              </a:buClr>
              <a:buSzPts val="2000"/>
              <a:buChar char="•"/>
              <a:defRPr sz="2000"/>
            </a:lvl2pPr>
            <a:lvl3pPr algn="l" indent="-342900" lvl="2" marL="1371600">
              <a:lnSpc>
                <a:spcPct val="150000"/>
              </a:lnSpc>
              <a:spcBef>
                <a:spcPts val="0"/>
              </a:spcBef>
              <a:spcAft>
                <a:spcPts val="0"/>
              </a:spcAft>
              <a:buClr>
                <a:schemeClr val="accent6"/>
              </a:buClr>
              <a:buSzPts val="1800"/>
              <a:buChar char="•"/>
              <a:defRPr sz="1800"/>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02" name="Shape 225"/>
        <p:cNvGrpSpPr/>
        <p:nvPr/>
      </p:nvGrpSpPr>
      <p:grpSpPr>
        <a:xfrm>
          <a:off x="0" y="0"/>
          <a:ext cx="0" cy="0"/>
          <a:chOff x="0" y="0"/>
          <a:chExt cx="0" cy="0"/>
        </a:xfrm>
      </p:grpSpPr>
      <p:sp>
        <p:nvSpPr>
          <p:cNvPr id="1048826" name="Google Shape;226;p21"/>
          <p:cNvSpPr/>
          <p:nvPr/>
        </p:nvSpPr>
        <p:spPr>
          <a:xfrm rot="10800000">
            <a:off x="9949173" y="4755034"/>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827" name="Google Shape;227;p21"/>
          <p:cNvSpPr txBox="1"/>
          <p:nvPr>
            <p:ph type="title"/>
          </p:nvPr>
        </p:nvSpPr>
        <p:spPr>
          <a:xfrm>
            <a:off x="839788" y="457200"/>
            <a:ext cx="3932237" cy="1600200"/>
          </a:xfrm>
          <a:prstGeom prst="rect"/>
          <a:noFill/>
          <a:ln>
            <a:noFill/>
          </a:ln>
        </p:spPr>
        <p:txBody>
          <a:bodyPr anchor="b" anchorCtr="0" bIns="45700" lIns="91425" rIns="91425" spcFirstLastPara="1" tIns="45700" wrap="square">
            <a:normAutofit/>
          </a:bodyPr>
          <a:lstStyle>
            <a:lvl1pPr algn="ctr" lvl="0">
              <a:lnSpc>
                <a:spcPct val="152343"/>
              </a:lnSpc>
              <a:spcBef>
                <a:spcPts val="0"/>
              </a:spcBef>
              <a:spcAft>
                <a:spcPts val="0"/>
              </a:spcAft>
              <a:buClr>
                <a:schemeClr val="accent6"/>
              </a:buClr>
              <a:buSzPts val="3200"/>
              <a:buFont typeface="Arial Black"/>
              <a:buNone/>
              <a:defRPr sz="32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828" name="Google Shape;228;p21"/>
          <p:cNvSpPr/>
          <p:nvPr>
            <p:ph type="pic" idx="2"/>
          </p:nvPr>
        </p:nvSpPr>
        <p:spPr>
          <a:xfrm>
            <a:off x="5183188" y="987425"/>
            <a:ext cx="6172200" cy="4873625"/>
          </a:xfrm>
          <a:prstGeom prst="rect"/>
          <a:noFill/>
          <a:ln>
            <a:noFill/>
          </a:ln>
        </p:spPr>
      </p:sp>
      <p:sp>
        <p:nvSpPr>
          <p:cNvPr id="1048829" name="Google Shape;229;p21"/>
          <p:cNvSpPr txBox="1"/>
          <p:nvPr>
            <p:ph type="body" idx="1"/>
          </p:nvPr>
        </p:nvSpPr>
        <p:spPr>
          <a:xfrm>
            <a:off x="839788" y="2057400"/>
            <a:ext cx="3932237" cy="3811588"/>
          </a:xfrm>
          <a:prstGeom prst="rect"/>
          <a:noFill/>
          <a:ln>
            <a:noFill/>
          </a:ln>
        </p:spPr>
        <p:txBody>
          <a:bodyPr anchor="t" anchorCtr="0" bIns="45700" lIns="91425" rIns="91425" spcFirstLastPara="1" tIns="45700" wrap="square">
            <a:normAutofit/>
          </a:bodyPr>
          <a:lstStyle>
            <a:lvl1pPr algn="l" indent="-228600" lvl="0" marL="457200">
              <a:lnSpc>
                <a:spcPct val="100000"/>
              </a:lnSpc>
              <a:spcBef>
                <a:spcPts val="360"/>
              </a:spcBef>
              <a:spcAft>
                <a:spcPts val="0"/>
              </a:spcAft>
              <a:buClr>
                <a:schemeClr val="accent6"/>
              </a:buClr>
              <a:buSzPts val="1600"/>
              <a:buNone/>
              <a:defRPr sz="1600"/>
            </a:lvl1pPr>
            <a:lvl2pPr algn="l" indent="-228600" lvl="1" marL="914400">
              <a:lnSpc>
                <a:spcPct val="100000"/>
              </a:lnSpc>
              <a:spcBef>
                <a:spcPts val="360"/>
              </a:spcBef>
              <a:spcAft>
                <a:spcPts val="0"/>
              </a:spcAft>
              <a:buClr>
                <a:schemeClr val="accent6"/>
              </a:buClr>
              <a:buSzPts val="1400"/>
              <a:buNone/>
              <a:defRPr sz="1400"/>
            </a:lvl2pPr>
            <a:lvl3pPr algn="l" indent="-228600" lvl="2" marL="1371600">
              <a:lnSpc>
                <a:spcPct val="100000"/>
              </a:lnSpc>
              <a:spcBef>
                <a:spcPts val="360"/>
              </a:spcBef>
              <a:spcAft>
                <a:spcPts val="0"/>
              </a:spcAft>
              <a:buClr>
                <a:schemeClr val="accent6"/>
              </a:buClr>
              <a:buSzPts val="1200"/>
              <a:buNone/>
              <a:defRPr sz="1200"/>
            </a:lvl3pPr>
            <a:lvl4pPr algn="l" indent="-228600" lvl="3" marL="1828800">
              <a:lnSpc>
                <a:spcPct val="100000"/>
              </a:lnSpc>
              <a:spcBef>
                <a:spcPts val="360"/>
              </a:spcBef>
              <a:spcAft>
                <a:spcPts val="0"/>
              </a:spcAft>
              <a:buClr>
                <a:schemeClr val="accent6"/>
              </a:buClr>
              <a:buSzPts val="1000"/>
              <a:buNone/>
              <a:defRPr sz="1000"/>
            </a:lvl4pPr>
            <a:lvl5pPr algn="l" indent="-228600" lvl="4" marL="2286000">
              <a:lnSpc>
                <a:spcPct val="100000"/>
              </a:lnSpc>
              <a:spcBef>
                <a:spcPts val="360"/>
              </a:spcBef>
              <a:spcAft>
                <a:spcPts val="0"/>
              </a:spcAft>
              <a:buClr>
                <a:schemeClr val="accent6"/>
              </a:buClr>
              <a:buSzPts val="1000"/>
              <a:buNone/>
              <a:defRPr sz="1000"/>
            </a:lvl5pPr>
            <a:lvl6pPr algn="l" indent="-228600" lvl="5" marL="2743200">
              <a:lnSpc>
                <a:spcPct val="90000"/>
              </a:lnSpc>
              <a:spcBef>
                <a:spcPts val="500"/>
              </a:spcBef>
              <a:spcAft>
                <a:spcPts val="0"/>
              </a:spcAft>
              <a:buClr>
                <a:schemeClr val="dk1"/>
              </a:buClr>
              <a:buSzPts val="1000"/>
              <a:buNone/>
              <a:defRPr sz="1000"/>
            </a:lvl6pPr>
            <a:lvl7pPr algn="l" indent="-228600" lvl="6" marL="3200400">
              <a:lnSpc>
                <a:spcPct val="90000"/>
              </a:lnSpc>
              <a:spcBef>
                <a:spcPts val="500"/>
              </a:spcBef>
              <a:spcAft>
                <a:spcPts val="0"/>
              </a:spcAft>
              <a:buClr>
                <a:schemeClr val="dk1"/>
              </a:buClr>
              <a:buSzPts val="1000"/>
              <a:buNone/>
              <a:defRPr sz="1000"/>
            </a:lvl7pPr>
            <a:lvl8pPr algn="l" indent="-228600" lvl="7" marL="3657600">
              <a:lnSpc>
                <a:spcPct val="90000"/>
              </a:lnSpc>
              <a:spcBef>
                <a:spcPts val="500"/>
              </a:spcBef>
              <a:spcAft>
                <a:spcPts val="0"/>
              </a:spcAft>
              <a:buClr>
                <a:schemeClr val="dk1"/>
              </a:buClr>
              <a:buSzPts val="1000"/>
              <a:buNone/>
              <a:defRPr sz="1000"/>
            </a:lvl8pPr>
            <a:lvl9pPr algn="l" indent="-228600" lvl="8" marL="4114800">
              <a:lnSpc>
                <a:spcPct val="90000"/>
              </a:lnSpc>
              <a:spcBef>
                <a:spcPts val="500"/>
              </a:spcBef>
              <a:spcAft>
                <a:spcPts val="0"/>
              </a:spcAft>
              <a:buClr>
                <a:schemeClr val="dk1"/>
              </a:buClr>
              <a:buSzPts val="1000"/>
              <a:buNone/>
              <a:defRPr sz="1000"/>
            </a:lvl9pPr>
          </a:lstStyle>
          <a:p/>
        </p:txBody>
      </p:sp>
      <p:sp>
        <p:nvSpPr>
          <p:cNvPr id="1048830" name="Google Shape;230;p21"/>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831" name="Google Shape;231;p21"/>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Introduction" type="obj">
  <p:cSld name="OBJECT">
    <p:spTree>
      <p:nvGrpSpPr>
        <p:cNvPr id="48" name="Shape 26"/>
        <p:cNvGrpSpPr/>
        <p:nvPr/>
      </p:nvGrpSpPr>
      <p:grpSpPr>
        <a:xfrm>
          <a:off x="0" y="0"/>
          <a:ext cx="0" cy="0"/>
          <a:chOff x="0" y="0"/>
          <a:chExt cx="0" cy="0"/>
        </a:xfrm>
      </p:grpSpPr>
      <p:sp>
        <p:nvSpPr>
          <p:cNvPr id="1048600" name="Google Shape;27;p4"/>
          <p:cNvSpPr/>
          <p:nvPr/>
        </p:nvSpPr>
        <p:spPr>
          <a:xfrm>
            <a:off x="0" y="3427336"/>
            <a:ext cx="3430200" cy="3430665"/>
          </a:xfrm>
          <a:custGeom>
            <a:avLst/>
            <a:ahLst/>
            <a:rect l="l" t="t" r="r" b="b"/>
            <a:pathLst>
              <a:path w="3430200" h="3430665" extrusionOk="0">
                <a:moveTo>
                  <a:pt x="0" y="0"/>
                </a:moveTo>
                <a:lnTo>
                  <a:pt x="3430200" y="0"/>
                </a:lnTo>
                <a:lnTo>
                  <a:pt x="3430200" y="3430665"/>
                </a:lnTo>
                <a:lnTo>
                  <a:pt x="0" y="3430665"/>
                </a:lnTo>
                <a:close/>
              </a:path>
            </a:pathLst>
          </a:custGeom>
          <a:solidFill>
            <a:schemeClr val="accent3"/>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01" name="Google Shape;28;p4"/>
          <p:cNvSpPr/>
          <p:nvPr/>
        </p:nvSpPr>
        <p:spPr>
          <a:xfrm>
            <a:off x="0" y="3427336"/>
            <a:ext cx="3430200" cy="3430665"/>
          </a:xfrm>
          <a:custGeom>
            <a:avLst/>
            <a:ahLst/>
            <a:rect l="l" t="t" r="r" b="b"/>
            <a:pathLst>
              <a:path w="3430200" h="3430665" extrusionOk="0">
                <a:moveTo>
                  <a:pt x="3430200" y="0"/>
                </a:moveTo>
                <a:lnTo>
                  <a:pt x="3430200" y="3430665"/>
                </a:lnTo>
                <a:lnTo>
                  <a:pt x="0" y="3430665"/>
                </a:lnTo>
                <a:lnTo>
                  <a:pt x="0" y="3417531"/>
                </a:lnTo>
                <a:close/>
              </a:path>
            </a:pathLst>
          </a:custGeom>
          <a:solidFill>
            <a:schemeClr val="accen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02" name="Google Shape;29;p4"/>
          <p:cNvSpPr/>
          <p:nvPr/>
        </p:nvSpPr>
        <p:spPr>
          <a:xfrm>
            <a:off x="1" y="1"/>
            <a:ext cx="3423785" cy="3437345"/>
          </a:xfrm>
          <a:custGeom>
            <a:avLst/>
            <a:ahLst/>
            <a:rect l="l" t="t" r="r" b="b"/>
            <a:pathLst>
              <a:path w="3423785" h="3437345" extrusionOk="0">
                <a:moveTo>
                  <a:pt x="0" y="0"/>
                </a:moveTo>
                <a:lnTo>
                  <a:pt x="3423785" y="0"/>
                </a:lnTo>
                <a:lnTo>
                  <a:pt x="3423785" y="3437345"/>
                </a:lnTo>
                <a:lnTo>
                  <a:pt x="0" y="3437345"/>
                </a:lnTo>
                <a:close/>
              </a:path>
            </a:pathLst>
          </a:custGeom>
          <a:solidFill>
            <a:schemeClr val="accent5"/>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03" name="Google Shape;30;p4"/>
          <p:cNvSpPr txBox="1"/>
          <p:nvPr>
            <p:ph type="title"/>
          </p:nvPr>
        </p:nvSpPr>
        <p:spPr>
          <a:xfrm>
            <a:off x="4224528" y="2276856"/>
            <a:ext cx="6766560" cy="768096"/>
          </a:xfrm>
          <a:prstGeom prst="rect"/>
          <a:noFill/>
          <a:ln>
            <a:noFill/>
          </a:ln>
        </p:spPr>
        <p:txBody>
          <a:bodyPr anchor="t" anchorCtr="0" bIns="45700" lIns="91425" rIns="91425" spcFirstLastPara="1" tIns="45700" wrap="square">
            <a:noAutofit/>
          </a:bodyPr>
          <a:lstStyle>
            <a:lvl1pPr algn="l" lvl="0">
              <a:lnSpc>
                <a:spcPct val="100000"/>
              </a:lnSpc>
              <a:spcBef>
                <a:spcPts val="0"/>
              </a:spcBef>
              <a:spcAft>
                <a:spcPts val="0"/>
              </a:spcAft>
              <a:buClr>
                <a:schemeClr val="accent6"/>
              </a:buClr>
              <a:buSzPts val="4400"/>
              <a:buFont typeface="Arial Black"/>
              <a:buNone/>
              <a:defRPr b="1"/>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04" name="Google Shape;31;p4"/>
          <p:cNvSpPr txBox="1"/>
          <p:nvPr>
            <p:ph type="body" idx="1"/>
          </p:nvPr>
        </p:nvSpPr>
        <p:spPr>
          <a:xfrm>
            <a:off x="4224528" y="3222752"/>
            <a:ext cx="6766560" cy="2700528"/>
          </a:xfrm>
          <a:prstGeom prst="rect"/>
          <a:noFill/>
          <a:ln>
            <a:noFill/>
          </a:ln>
        </p:spPr>
        <p:txBody>
          <a:bodyPr anchor="t" anchorCtr="0" bIns="45700" lIns="91425" rIns="91425" spcFirstLastPara="1" tIns="45700" wrap="square">
            <a:noAutofit/>
          </a:bodyPr>
          <a:lstStyle>
            <a:lvl1pPr algn="l" indent="-228600" lvl="0" marL="457200">
              <a:lnSpc>
                <a:spcPct val="100000"/>
              </a:lnSpc>
              <a:spcBef>
                <a:spcPts val="360"/>
              </a:spcBef>
              <a:spcAft>
                <a:spcPts val="0"/>
              </a:spcAft>
              <a:buClr>
                <a:schemeClr val="accent6"/>
              </a:buClr>
              <a:buSzPts val="1500"/>
              <a:buNone/>
              <a:defRPr sz="1500"/>
            </a:lvl1pPr>
            <a:lvl2pPr algn="l" indent="-323850" lvl="1" marL="914400">
              <a:lnSpc>
                <a:spcPct val="100000"/>
              </a:lnSpc>
              <a:spcBef>
                <a:spcPts val="360"/>
              </a:spcBef>
              <a:spcAft>
                <a:spcPts val="0"/>
              </a:spcAft>
              <a:buClr>
                <a:schemeClr val="accent6"/>
              </a:buClr>
              <a:buSzPts val="1500"/>
              <a:buChar char="•"/>
              <a:defRPr sz="1500"/>
            </a:lvl2pPr>
            <a:lvl3pPr algn="l" indent="-323850" lvl="2" marL="1371600">
              <a:lnSpc>
                <a:spcPct val="100000"/>
              </a:lnSpc>
              <a:spcBef>
                <a:spcPts val="360"/>
              </a:spcBef>
              <a:spcAft>
                <a:spcPts val="0"/>
              </a:spcAft>
              <a:buClr>
                <a:schemeClr val="accent6"/>
              </a:buClr>
              <a:buSzPts val="1500"/>
              <a:buChar char="•"/>
              <a:defRPr sz="1500"/>
            </a:lvl3pPr>
            <a:lvl4pPr algn="l" indent="-323850" lvl="3" marL="1828800">
              <a:lnSpc>
                <a:spcPct val="100000"/>
              </a:lnSpc>
              <a:spcBef>
                <a:spcPts val="360"/>
              </a:spcBef>
              <a:spcAft>
                <a:spcPts val="0"/>
              </a:spcAft>
              <a:buClr>
                <a:schemeClr val="accent6"/>
              </a:buClr>
              <a:buSzPts val="1500"/>
              <a:buChar char="•"/>
              <a:defRPr sz="1500"/>
            </a:lvl4pPr>
            <a:lvl5pPr algn="l" indent="-323850" lvl="4" marL="2286000">
              <a:lnSpc>
                <a:spcPct val="100000"/>
              </a:lnSpc>
              <a:spcBef>
                <a:spcPts val="360"/>
              </a:spcBef>
              <a:spcAft>
                <a:spcPts val="0"/>
              </a:spcAft>
              <a:buClr>
                <a:schemeClr val="accent6"/>
              </a:buClr>
              <a:buSzPts val="1500"/>
              <a:buChar char="•"/>
              <a:defRPr sz="1500"/>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05" name="Google Shape;32;p4"/>
          <p:cNvSpPr txBox="1"/>
          <p:nvPr>
            <p:ph type="ftr" idx="11"/>
          </p:nvPr>
        </p:nvSpPr>
        <p:spPr>
          <a:xfrm>
            <a:off x="4224528"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06" name="Google Shape;33;p4"/>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607" name="Google Shape;34;p4"/>
          <p:cNvSpPr/>
          <p:nvPr/>
        </p:nvSpPr>
        <p:spPr>
          <a:xfrm>
            <a:off x="1" y="869"/>
            <a:ext cx="3423785" cy="3436477"/>
          </a:xfrm>
          <a:custGeom>
            <a:avLst/>
            <a:ahLst/>
            <a:rect l="l" t="t" r="r" b="b"/>
            <a:pathLst>
              <a:path w="3423785" h="3436477" extrusionOk="0">
                <a:moveTo>
                  <a:pt x="0" y="0"/>
                </a:moveTo>
                <a:lnTo>
                  <a:pt x="3423785" y="3436477"/>
                </a:lnTo>
                <a:lnTo>
                  <a:pt x="0" y="3436477"/>
                </a:lnTo>
                <a:close/>
              </a:path>
            </a:pathLst>
          </a:custGeom>
          <a:solidFill>
            <a:schemeClr val="accen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52" name="Shape 35"/>
        <p:cNvGrpSpPr/>
        <p:nvPr/>
      </p:nvGrpSpPr>
      <p:grpSpPr>
        <a:xfrm>
          <a:off x="0" y="0"/>
          <a:ext cx="0" cy="0"/>
          <a:chOff x="0" y="0"/>
          <a:chExt cx="0" cy="0"/>
        </a:xfrm>
      </p:grpSpPr>
      <p:sp>
        <p:nvSpPr>
          <p:cNvPr id="1048614" name="Google Shape;36;p5"/>
          <p:cNvSpPr/>
          <p:nvPr/>
        </p:nvSpPr>
        <p:spPr>
          <a:xfrm>
            <a:off x="2062836" y="686475"/>
            <a:ext cx="7774629" cy="6193018"/>
          </a:xfrm>
          <a:custGeom>
            <a:avLst/>
            <a:ahLst/>
            <a:rect l="l" t="t" r="r" b="b"/>
            <a:pathLst>
              <a:path w="7774629" h="6193018" extrusionOk="0">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rgbClr val="F8E7E7">
              <a:alpha val="98823"/>
            </a:srgbClr>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15" name="Google Shape;37;p5"/>
          <p:cNvSpPr/>
          <p:nvPr/>
        </p:nvSpPr>
        <p:spPr>
          <a:xfrm>
            <a:off x="7610252" y="1"/>
            <a:ext cx="2273668" cy="3147998"/>
          </a:xfrm>
          <a:custGeom>
            <a:avLst/>
            <a:ahLst/>
            <a:rect l="l" t="t" r="r" b="b"/>
            <a:pathLst>
              <a:path w="2273668" h="3147998" extrusionOk="0">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16" name="Google Shape;38;p5"/>
          <p:cNvSpPr/>
          <p:nvPr/>
        </p:nvSpPr>
        <p:spPr>
          <a:xfrm>
            <a:off x="9883919" y="2"/>
            <a:ext cx="2254928" cy="3141557"/>
          </a:xfrm>
          <a:custGeom>
            <a:avLst/>
            <a:ahLst/>
            <a:rect l="l" t="t" r="r" b="b"/>
            <a:pathLst>
              <a:path w="2254928" h="3141557" extrusionOk="0">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17" name="Google Shape;39;p5"/>
          <p:cNvSpPr/>
          <p:nvPr/>
        </p:nvSpPr>
        <p:spPr>
          <a:xfrm>
            <a:off x="8395730" y="2"/>
            <a:ext cx="2959203" cy="2352793"/>
          </a:xfrm>
          <a:custGeom>
            <a:avLst/>
            <a:ahLst/>
            <a:rect l="l" t="t" r="r" b="b"/>
            <a:pathLst>
              <a:path w="2959203" h="2352793" extrusionOk="0">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l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18" name="Google Shape;40;p5"/>
          <p:cNvSpPr/>
          <p:nvPr/>
        </p:nvSpPr>
        <p:spPr>
          <a:xfrm>
            <a:off x="1390854" y="3130662"/>
            <a:ext cx="3106248" cy="3748831"/>
          </a:xfrm>
          <a:custGeom>
            <a:avLst/>
            <a:ahLst/>
            <a:rect l="l" t="t" r="r" b="b"/>
            <a:pathLst>
              <a:path w="3106248" h="3748831" extrusionOk="0">
                <a:moveTo>
                  <a:pt x="0" y="0"/>
                </a:moveTo>
                <a:lnTo>
                  <a:pt x="3106248" y="3748831"/>
                </a:lnTo>
                <a:lnTo>
                  <a:pt x="0" y="3748831"/>
                </a:lnTo>
                <a:close/>
              </a:path>
            </a:pathLst>
          </a:custGeom>
          <a:solidFill>
            <a:schemeClr val="accent2">
              <a:alpha val="98823"/>
            </a:schemeClr>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19" name="Google Shape;41;p5"/>
          <p:cNvSpPr/>
          <p:nvPr/>
        </p:nvSpPr>
        <p:spPr>
          <a:xfrm>
            <a:off x="0" y="3130661"/>
            <a:ext cx="1400640" cy="3748832"/>
          </a:xfrm>
          <a:custGeom>
            <a:avLst/>
            <a:ahLst/>
            <a:rect l="l" t="t" r="r" b="b"/>
            <a:pathLst>
              <a:path w="1400640" h="3748832" extrusionOk="0">
                <a:moveTo>
                  <a:pt x="1400640" y="0"/>
                </a:moveTo>
                <a:lnTo>
                  <a:pt x="1400640" y="3748832"/>
                </a:lnTo>
                <a:lnTo>
                  <a:pt x="0" y="3748832"/>
                </a:lnTo>
                <a:lnTo>
                  <a:pt x="0" y="1684743"/>
                </a:lnTo>
                <a:close/>
              </a:path>
            </a:pathLst>
          </a:custGeom>
          <a:solidFill>
            <a:schemeClr val="accent3"/>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620" name="Google Shape;42;p5"/>
          <p:cNvSpPr txBox="1"/>
          <p:nvPr>
            <p:ph type="title"/>
          </p:nvPr>
        </p:nvSpPr>
        <p:spPr>
          <a:xfrm>
            <a:off x="2895600" y="3776472"/>
            <a:ext cx="6400800"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4400"/>
              <a:buFont typeface="Arial Black"/>
              <a:buNone/>
              <a:defRPr sz="44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21" name="Google Shape;43;p5"/>
          <p:cNvSpPr txBox="1"/>
          <p:nvPr>
            <p:ph type="body" idx="1"/>
          </p:nvPr>
        </p:nvSpPr>
        <p:spPr>
          <a:xfrm>
            <a:off x="2895600" y="4718304"/>
            <a:ext cx="6400800" cy="512064"/>
          </a:xfrm>
          <a:prstGeom prst="rect"/>
          <a:noFill/>
          <a:ln>
            <a:noFill/>
          </a:ln>
        </p:spPr>
        <p:txBody>
          <a:bodyPr anchor="t" anchorCtr="0" bIns="0" lIns="0" rIns="0" spcFirstLastPara="1" tIns="0" wrap="square">
            <a:noAutofit/>
          </a:bodyPr>
          <a:lstStyle>
            <a:lvl1pPr algn="ctr" indent="-228600" lvl="0" marL="457200">
              <a:lnSpc>
                <a:spcPct val="100000"/>
              </a:lnSpc>
              <a:spcBef>
                <a:spcPts val="0"/>
              </a:spcBef>
              <a:spcAft>
                <a:spcPts val="0"/>
              </a:spcAft>
              <a:buClr>
                <a:schemeClr val="accent6"/>
              </a:buClr>
              <a:buSzPts val="2400"/>
              <a:buNone/>
              <a:defRPr sz="2400">
                <a:solidFill>
                  <a:schemeClr val="accent6"/>
                </a:solidFill>
              </a:defRPr>
            </a:lvl1pPr>
            <a:lvl2pPr algn="l" indent="-228600" lvl="1" marL="914400">
              <a:lnSpc>
                <a:spcPct val="100000"/>
              </a:lnSpc>
              <a:spcBef>
                <a:spcPts val="360"/>
              </a:spcBef>
              <a:spcAft>
                <a:spcPts val="0"/>
              </a:spcAft>
              <a:buClr>
                <a:srgbClr val="888888"/>
              </a:buClr>
              <a:buSzPts val="2000"/>
              <a:buNone/>
              <a:defRPr sz="2000">
                <a:solidFill>
                  <a:srgbClr val="888888"/>
                </a:solidFill>
              </a:defRPr>
            </a:lvl2pPr>
            <a:lvl3pPr algn="l" indent="-228600" lvl="2" marL="1371600">
              <a:lnSpc>
                <a:spcPct val="100000"/>
              </a:lnSpc>
              <a:spcBef>
                <a:spcPts val="360"/>
              </a:spcBef>
              <a:spcAft>
                <a:spcPts val="0"/>
              </a:spcAft>
              <a:buClr>
                <a:srgbClr val="888888"/>
              </a:buClr>
              <a:buSzPts val="1800"/>
              <a:buNone/>
              <a:defRPr sz="1800">
                <a:solidFill>
                  <a:srgbClr val="888888"/>
                </a:solidFill>
              </a:defRPr>
            </a:lvl3pPr>
            <a:lvl4pPr algn="l" indent="-228600" lvl="3" marL="1828800">
              <a:lnSpc>
                <a:spcPct val="100000"/>
              </a:lnSpc>
              <a:spcBef>
                <a:spcPts val="360"/>
              </a:spcBef>
              <a:spcAft>
                <a:spcPts val="0"/>
              </a:spcAft>
              <a:buClr>
                <a:srgbClr val="888888"/>
              </a:buClr>
              <a:buSzPts val="1600"/>
              <a:buNone/>
              <a:defRPr sz="1600">
                <a:solidFill>
                  <a:srgbClr val="888888"/>
                </a:solidFill>
              </a:defRPr>
            </a:lvl4pPr>
            <a:lvl5pPr algn="l" indent="-228600" lvl="4" marL="2286000">
              <a:lnSpc>
                <a:spcPct val="100000"/>
              </a:lnSpc>
              <a:spcBef>
                <a:spcPts val="360"/>
              </a:spcBef>
              <a:spcAft>
                <a:spcPts val="0"/>
              </a:spcAft>
              <a:buClr>
                <a:srgbClr val="888888"/>
              </a:buClr>
              <a:buSzPts val="1600"/>
              <a:buNone/>
              <a:defRPr sz="1600">
                <a:solidFill>
                  <a:srgbClr val="888888"/>
                </a:solidFill>
              </a:defRPr>
            </a:lvl5pPr>
            <a:lvl6pPr algn="l" indent="-228600" lvl="5" marL="2743200">
              <a:lnSpc>
                <a:spcPct val="90000"/>
              </a:lnSpc>
              <a:spcBef>
                <a:spcPts val="500"/>
              </a:spcBef>
              <a:spcAft>
                <a:spcPts val="0"/>
              </a:spcAft>
              <a:buClr>
                <a:srgbClr val="888888"/>
              </a:buClr>
              <a:buSzPts val="1600"/>
              <a:buNone/>
              <a:defRPr sz="1600">
                <a:solidFill>
                  <a:srgbClr val="888888"/>
                </a:solidFill>
              </a:defRPr>
            </a:lvl6pPr>
            <a:lvl7pPr algn="l" indent="-228600" lvl="6" marL="3200400">
              <a:lnSpc>
                <a:spcPct val="90000"/>
              </a:lnSpc>
              <a:spcBef>
                <a:spcPts val="500"/>
              </a:spcBef>
              <a:spcAft>
                <a:spcPts val="0"/>
              </a:spcAft>
              <a:buClr>
                <a:srgbClr val="888888"/>
              </a:buClr>
              <a:buSzPts val="1600"/>
              <a:buNone/>
              <a:defRPr sz="1600">
                <a:solidFill>
                  <a:srgbClr val="888888"/>
                </a:solidFill>
              </a:defRPr>
            </a:lvl7pPr>
            <a:lvl8pPr algn="l" indent="-228600" lvl="7" marL="3657600">
              <a:lnSpc>
                <a:spcPct val="90000"/>
              </a:lnSpc>
              <a:spcBef>
                <a:spcPts val="500"/>
              </a:spcBef>
              <a:spcAft>
                <a:spcPts val="0"/>
              </a:spcAft>
              <a:buClr>
                <a:srgbClr val="888888"/>
              </a:buClr>
              <a:buSzPts val="1600"/>
              <a:buNone/>
              <a:defRPr sz="1600">
                <a:solidFill>
                  <a:srgbClr val="888888"/>
                </a:solidFill>
              </a:defRPr>
            </a:lvl8pPr>
            <a:lvl9pPr algn="l" indent="-228600" lvl="8" marL="4114800">
              <a:lnSpc>
                <a:spcPct val="90000"/>
              </a:lnSpc>
              <a:spcBef>
                <a:spcPts val="500"/>
              </a:spcBef>
              <a:spcAft>
                <a:spcPts val="0"/>
              </a:spcAft>
              <a:buClr>
                <a:srgbClr val="888888"/>
              </a:buClr>
              <a:buSzPts val="1600"/>
              <a:buNone/>
              <a:defRPr sz="1600">
                <a:solidFill>
                  <a:srgbClr val="888888"/>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Quote">
    <p:spTree>
      <p:nvGrpSpPr>
        <p:cNvPr id="56" name="Shape 44"/>
        <p:cNvGrpSpPr/>
        <p:nvPr/>
      </p:nvGrpSpPr>
      <p:grpSpPr>
        <a:xfrm>
          <a:off x="0" y="0"/>
          <a:ext cx="0" cy="0"/>
          <a:chOff x="0" y="0"/>
          <a:chExt cx="0" cy="0"/>
        </a:xfrm>
      </p:grpSpPr>
      <p:sp>
        <p:nvSpPr>
          <p:cNvPr id="1048626" name="Google Shape;45;p6"/>
          <p:cNvSpPr txBox="1"/>
          <p:nvPr>
            <p:ph type="title"/>
          </p:nvPr>
        </p:nvSpPr>
        <p:spPr>
          <a:xfrm>
            <a:off x="4389120" y="2395728"/>
            <a:ext cx="7013448" cy="1627632"/>
          </a:xfrm>
          <a:prstGeom prst="rect"/>
          <a:noFill/>
          <a:ln>
            <a:noFill/>
          </a:ln>
        </p:spPr>
        <p:txBody>
          <a:bodyPr anchor="t" anchorCtr="0" bIns="0" lIns="0" rIns="0" spcFirstLastPara="1" tIns="0" wrap="square">
            <a:noAutofit/>
          </a:bodyPr>
          <a:lstStyle>
            <a:lvl1pPr algn="l" lvl="0">
              <a:lnSpc>
                <a:spcPct val="100000"/>
              </a:lnSpc>
              <a:spcBef>
                <a:spcPts val="0"/>
              </a:spcBef>
              <a:spcAft>
                <a:spcPts val="0"/>
              </a:spcAft>
              <a:buClr>
                <a:schemeClr val="accent6"/>
              </a:buClr>
              <a:buSzPts val="3300"/>
              <a:buFont typeface="Arial"/>
              <a:buNone/>
              <a:defRPr b="1" sz="3300">
                <a:latin typeface="Arial"/>
                <a:ea typeface="Arial"/>
                <a:cs typeface="Arial"/>
                <a:sym typeface="Arial"/>
              </a:defRPr>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27" name="Google Shape;46;p6"/>
          <p:cNvSpPr txBox="1"/>
          <p:nvPr>
            <p:ph type="body" idx="1"/>
          </p:nvPr>
        </p:nvSpPr>
        <p:spPr>
          <a:xfrm>
            <a:off x="3611880" y="1984248"/>
            <a:ext cx="768096" cy="1627632"/>
          </a:xfrm>
          <a:prstGeom prst="rect"/>
          <a:noFill/>
          <a:ln>
            <a:noFill/>
          </a:ln>
        </p:spPr>
        <p:txBody>
          <a:bodyPr anchor="t" anchorCtr="0" bIns="54850" lIns="91425" rIns="91425" spcFirstLastPara="1" tIns="45700" wrap="square">
            <a:noAutofit/>
          </a:bodyPr>
          <a:lstStyle>
            <a:lvl1pPr algn="l" indent="-228600" lvl="0" marL="457200">
              <a:lnSpc>
                <a:spcPct val="100000"/>
              </a:lnSpc>
              <a:spcBef>
                <a:spcPts val="360"/>
              </a:spcBef>
              <a:spcAft>
                <a:spcPts val="0"/>
              </a:spcAft>
              <a:buClr>
                <a:schemeClr val="accent6"/>
              </a:buClr>
              <a:buSzPts val="10000"/>
              <a:buNone/>
              <a:defRPr b="1" sz="100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28" name="Google Shape;47;p6"/>
          <p:cNvSpPr txBox="1"/>
          <p:nvPr>
            <p:ph type="body" idx="2"/>
          </p:nvPr>
        </p:nvSpPr>
        <p:spPr>
          <a:xfrm>
            <a:off x="4389120" y="4308475"/>
            <a:ext cx="3932238" cy="588963"/>
          </a:xfrm>
          <a:prstGeom prst="rect"/>
          <a:noFill/>
          <a:ln>
            <a:noFill/>
          </a:ln>
        </p:spPr>
        <p:txBody>
          <a:bodyPr anchor="t" anchorCtr="0" bIns="0" lIns="0" rIns="0" spcFirstLastPara="1" tIns="0" wrap="square">
            <a:noAutofit/>
          </a:bodyPr>
          <a:lstStyle>
            <a:lvl1pPr algn="l" indent="-228600" lvl="0" marL="457200">
              <a:lnSpc>
                <a:spcPct val="100000"/>
              </a:lnSpc>
              <a:spcBef>
                <a:spcPts val="360"/>
              </a:spcBef>
              <a:spcAft>
                <a:spcPts val="0"/>
              </a:spcAft>
              <a:buClr>
                <a:schemeClr val="accent6"/>
              </a:buClr>
              <a:buSzPts val="2400"/>
              <a:buNone/>
              <a:defRPr sz="24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29" name="Google Shape;48;p6"/>
          <p:cNvSpPr txBox="1"/>
          <p:nvPr>
            <p:ph type="body" idx="3"/>
          </p:nvPr>
        </p:nvSpPr>
        <p:spPr>
          <a:xfrm>
            <a:off x="9500616" y="3209544"/>
            <a:ext cx="768096" cy="1627632"/>
          </a:xfrm>
          <a:prstGeom prst="rect"/>
          <a:noFill/>
          <a:ln>
            <a:noFill/>
          </a:ln>
        </p:spPr>
        <p:txBody>
          <a:bodyPr anchor="t" anchorCtr="0" bIns="54850" lIns="91425" rIns="91425" spcFirstLastPara="1" tIns="45700" wrap="square">
            <a:noAutofit/>
          </a:bodyPr>
          <a:lstStyle>
            <a:lvl1pPr algn="l" indent="-228600" lvl="0" marL="457200">
              <a:lnSpc>
                <a:spcPct val="100000"/>
              </a:lnSpc>
              <a:spcBef>
                <a:spcPts val="360"/>
              </a:spcBef>
              <a:spcAft>
                <a:spcPts val="0"/>
              </a:spcAft>
              <a:buClr>
                <a:schemeClr val="accent6"/>
              </a:buClr>
              <a:buSzPts val="10000"/>
              <a:buNone/>
              <a:defRPr b="1" sz="100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30" name="Google Shape;49;p6" descr="preencoded.png"/>
          <p:cNvSpPr/>
          <p:nvPr/>
        </p:nvSpPr>
        <p:spPr>
          <a:xfrm>
            <a:off x="-7117" y="0"/>
            <a:ext cx="2550985" cy="6858000"/>
          </a:xfrm>
          <a:custGeom>
            <a:avLst/>
            <a:ahLst/>
            <a:rect l="l" t="t" r="r" b="b"/>
            <a:pathLst>
              <a:path w="2550985" h="6858000" extrusionOk="0">
                <a:moveTo>
                  <a:pt x="2550985" y="0"/>
                </a:moveTo>
                <a:lnTo>
                  <a:pt x="0" y="0"/>
                </a:lnTo>
                <a:lnTo>
                  <a:pt x="0" y="6858000"/>
                </a:lnTo>
                <a:lnTo>
                  <a:pt x="2550985" y="6858000"/>
                </a:lnTo>
                <a:lnTo>
                  <a:pt x="2550985" y="0"/>
                </a:lnTo>
                <a:close/>
              </a:path>
            </a:pathLst>
          </a:custGeom>
          <a:solidFill>
            <a:schemeClr val="accent4"/>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31" name="Google Shape;50;p6"/>
          <p:cNvSpPr/>
          <p:nvPr/>
        </p:nvSpPr>
        <p:spPr>
          <a:xfrm>
            <a:off x="-9415" y="0"/>
            <a:ext cx="2548591" cy="2555628"/>
          </a:xfrm>
          <a:custGeom>
            <a:avLst/>
            <a:ahLst/>
            <a:rect l="l" t="t" r="r" b="b"/>
            <a:pathLst>
              <a:path w="2548591" h="2555628" extrusionOk="0">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lt1"/>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32" name="Google Shape;51;p6" descr="preencoded.png"/>
          <p:cNvSpPr/>
          <p:nvPr/>
        </p:nvSpPr>
        <p:spPr>
          <a:xfrm>
            <a:off x="2543868" y="0"/>
            <a:ext cx="2560340" cy="2560340"/>
          </a:xfrm>
          <a:custGeom>
            <a:avLst/>
            <a:ahLst/>
            <a:rect l="l" t="t" r="r" b="b"/>
            <a:pathLst>
              <a:path w="2560340" h="2560340" extrusionOk="0">
                <a:moveTo>
                  <a:pt x="0" y="2560340"/>
                </a:moveTo>
                <a:cubicBezTo>
                  <a:pt x="1414079" y="2560340"/>
                  <a:pt x="2560340" y="1414079"/>
                  <a:pt x="2560340" y="0"/>
                </a:cubicBezTo>
                <a:lnTo>
                  <a:pt x="0" y="0"/>
                </a:lnTo>
                <a:lnTo>
                  <a:pt x="0" y="2560340"/>
                </a:lnTo>
                <a:close/>
              </a:path>
            </a:pathLst>
          </a:custGeom>
          <a:solidFill>
            <a:schemeClr val="accent3"/>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33" name="Google Shape;52;p6"/>
          <p:cNvSpPr/>
          <p:nvPr/>
        </p:nvSpPr>
        <p:spPr>
          <a:xfrm flipH="1">
            <a:off x="2535251" y="4308466"/>
            <a:ext cx="2550984" cy="2560441"/>
          </a:xfrm>
          <a:custGeom>
            <a:avLst/>
            <a:ahLst/>
            <a:rect l="l" t="t" r="r" b="b"/>
            <a:pathLst>
              <a:path w="1079" h="1083" extrusionOk="0">
                <a:moveTo>
                  <a:pt x="0" y="1083"/>
                </a:moveTo>
                <a:lnTo>
                  <a:pt x="1079" y="1083"/>
                </a:lnTo>
                <a:lnTo>
                  <a:pt x="1079" y="0"/>
                </a:lnTo>
                <a:lnTo>
                  <a:pt x="0" y="1083"/>
                </a:lnTo>
                <a:close/>
              </a:path>
            </a:pathLst>
          </a:custGeom>
          <a:solidFill>
            <a:schemeClr val="accent2"/>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34" name="Google Shape;53;p6"/>
          <p:cNvSpPr/>
          <p:nvPr/>
        </p:nvSpPr>
        <p:spPr>
          <a:xfrm flipH="1">
            <a:off x="-10617" y="4308466"/>
            <a:ext cx="2550984" cy="2560441"/>
          </a:xfrm>
          <a:custGeom>
            <a:avLst/>
            <a:ahLst/>
            <a:rect l="l" t="t" r="r" b="b"/>
            <a:pathLst>
              <a:path w="1079" h="1083" extrusionOk="0">
                <a:moveTo>
                  <a:pt x="0" y="1083"/>
                </a:moveTo>
                <a:lnTo>
                  <a:pt x="1079" y="1083"/>
                </a:lnTo>
                <a:lnTo>
                  <a:pt x="1079" y="0"/>
                </a:lnTo>
                <a:lnTo>
                  <a:pt x="0" y="1083"/>
                </a:lnTo>
                <a:close/>
              </a:path>
            </a:pathLst>
          </a:custGeom>
          <a:solidFill>
            <a:schemeClr val="accent1"/>
          </a:solidFill>
          <a:ln>
            <a:noFill/>
          </a:ln>
        </p:spPr>
        <p:txBody>
          <a:bodyPr anchor="t"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35" name="Google Shape;54;p6"/>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losing">
  <p:cSld name="Closing">
    <p:bg>
      <p:bgPr>
        <a:solidFill>
          <a:schemeClr val="accent6"/>
        </a:solidFill>
      </p:bgPr>
    </p:bg>
    <p:spTree>
      <p:nvGrpSpPr>
        <p:cNvPr id="60" name="Shape 55"/>
        <p:cNvGrpSpPr/>
        <p:nvPr/>
      </p:nvGrpSpPr>
      <p:grpSpPr>
        <a:xfrm>
          <a:off x="0" y="0"/>
          <a:ext cx="0" cy="0"/>
          <a:chOff x="0" y="0"/>
          <a:chExt cx="0" cy="0"/>
        </a:xfrm>
      </p:grpSpPr>
      <p:sp>
        <p:nvSpPr>
          <p:cNvPr id="1048641" name="Google Shape;56;p7"/>
          <p:cNvSpPr/>
          <p:nvPr/>
        </p:nvSpPr>
        <p:spPr>
          <a:xfrm>
            <a:off x="0" y="0"/>
            <a:ext cx="8948738" cy="6858000"/>
          </a:xfrm>
          <a:custGeom>
            <a:avLst/>
            <a:ahLst/>
            <a:rect l="l" t="t" r="r" b="b"/>
            <a:pathLst>
              <a:path w="8948738" h="6858000" extrusionOk="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lt1"/>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42" name="Google Shape;57;p7" descr="preencoded.png"/>
          <p:cNvSpPr/>
          <p:nvPr/>
        </p:nvSpPr>
        <p:spPr>
          <a:xfrm>
            <a:off x="7538626" y="13142"/>
            <a:ext cx="4653374" cy="6831717"/>
          </a:xfrm>
          <a:custGeom>
            <a:avLst/>
            <a:ahLst/>
            <a:rect l="l" t="t" r="r" b="b"/>
            <a:pathLst>
              <a:path w="4653374" h="6831717" extrusionOk="0">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pic>
        <p:nvPicPr>
          <p:cNvPr id="2097153" name="Google Shape;58;p7" descr="preencoded.png"/>
          <p:cNvPicPr preferRelativeResize="0">
            <a:picLocks/>
          </p:cNvPicPr>
          <p:nvPr/>
        </p:nvPicPr>
        <p:blipFill rotWithShape="1">
          <a:blip xmlns:r="http://schemas.openxmlformats.org/officeDocument/2006/relationships" r:embed="rId1">
            <a:alphaModFix/>
          </a:blip>
          <a:srcRect l="0" t="0" r="0" b="0"/>
          <a:stretch>
            <a:fillRect/>
          </a:stretch>
        </p:blipFill>
        <p:spPr>
          <a:xfrm>
            <a:off x="8737234" y="-25041"/>
            <a:ext cx="3432191" cy="3432191"/>
          </a:xfrm>
          <a:prstGeom prst="rect"/>
          <a:noFill/>
          <a:ln>
            <a:noFill/>
          </a:ln>
        </p:spPr>
      </p:pic>
      <p:sp>
        <p:nvSpPr>
          <p:cNvPr id="1048643" name="Google Shape;59;p7"/>
          <p:cNvSpPr txBox="1"/>
          <p:nvPr>
            <p:ph type="ctrTitle"/>
          </p:nvPr>
        </p:nvSpPr>
        <p:spPr>
          <a:xfrm>
            <a:off x="1527048" y="1975104"/>
            <a:ext cx="4169664" cy="667512"/>
          </a:xfrm>
          <a:prstGeom prst="rect"/>
          <a:noFill/>
          <a:ln>
            <a:noFill/>
          </a:ln>
        </p:spPr>
        <p:txBody>
          <a:bodyPr anchor="ctr" anchorCtr="0" bIns="45700" lIns="91425" rIns="91425" spcFirstLastPara="1" tIns="0" wrap="square">
            <a:noAutofit/>
          </a:bodyPr>
          <a:lstStyle>
            <a:lvl1pPr algn="l" lvl="0">
              <a:lnSpc>
                <a:spcPct val="110795"/>
              </a:lnSpc>
              <a:spcBef>
                <a:spcPts val="0"/>
              </a:spcBef>
              <a:spcAft>
                <a:spcPts val="0"/>
              </a:spcAft>
              <a:buClr>
                <a:schemeClr val="accent6"/>
              </a:buClr>
              <a:buSzPts val="4400"/>
              <a:buFont typeface="Arial Black"/>
              <a:buNone/>
              <a:defRPr sz="4400"/>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44" name="Google Shape;60;p7"/>
          <p:cNvSpPr txBox="1"/>
          <p:nvPr>
            <p:ph type="subTitle" idx="1"/>
          </p:nvPr>
        </p:nvSpPr>
        <p:spPr>
          <a:xfrm>
            <a:off x="1545336" y="2846832"/>
            <a:ext cx="4169664" cy="2176272"/>
          </a:xfrm>
          <a:prstGeom prst="rect"/>
          <a:noFill/>
          <a:ln>
            <a:noFill/>
          </a:ln>
        </p:spPr>
        <p:txBody>
          <a:bodyPr anchor="t" anchorCtr="0" bIns="0" lIns="91425" rIns="91425" spcFirstLastPara="1" tIns="0" wrap="square">
            <a:noAutofit/>
          </a:bodyPr>
          <a:lstStyle>
            <a:lvl1pPr algn="l" lvl="0">
              <a:lnSpc>
                <a:spcPct val="100000"/>
              </a:lnSpc>
              <a:spcBef>
                <a:spcPts val="576"/>
              </a:spcBef>
              <a:spcAft>
                <a:spcPts val="0"/>
              </a:spcAft>
              <a:buClr>
                <a:schemeClr val="accent6"/>
              </a:buClr>
              <a:buSzPts val="2400"/>
              <a:buNone/>
              <a:defRPr sz="2400"/>
            </a:lvl1pPr>
            <a:lvl2pPr algn="ctr" lvl="1">
              <a:lnSpc>
                <a:spcPct val="100000"/>
              </a:lnSpc>
              <a:spcBef>
                <a:spcPts val="360"/>
              </a:spcBef>
              <a:spcAft>
                <a:spcPts val="0"/>
              </a:spcAft>
              <a:buClr>
                <a:schemeClr val="accent6"/>
              </a:buClr>
              <a:buSzPts val="2000"/>
              <a:buNone/>
              <a:defRPr sz="2000"/>
            </a:lvl2pPr>
            <a:lvl3pPr algn="ctr" lvl="2">
              <a:lnSpc>
                <a:spcPct val="100000"/>
              </a:lnSpc>
              <a:spcBef>
                <a:spcPts val="360"/>
              </a:spcBef>
              <a:spcAft>
                <a:spcPts val="0"/>
              </a:spcAft>
              <a:buClr>
                <a:schemeClr val="accent6"/>
              </a:buClr>
              <a:buSzPts val="1800"/>
              <a:buNone/>
              <a:defRPr sz="1800"/>
            </a:lvl3pPr>
            <a:lvl4pPr algn="ctr" lvl="3">
              <a:lnSpc>
                <a:spcPct val="100000"/>
              </a:lnSpc>
              <a:spcBef>
                <a:spcPts val="360"/>
              </a:spcBef>
              <a:spcAft>
                <a:spcPts val="0"/>
              </a:spcAft>
              <a:buClr>
                <a:schemeClr val="accent6"/>
              </a:buClr>
              <a:buSzPts val="1600"/>
              <a:buNone/>
              <a:defRPr sz="1600"/>
            </a:lvl4pPr>
            <a:lvl5pPr algn="ctr" lvl="4">
              <a:lnSpc>
                <a:spcPct val="100000"/>
              </a:lnSpc>
              <a:spcBef>
                <a:spcPts val="360"/>
              </a:spcBef>
              <a:spcAft>
                <a:spcPts val="0"/>
              </a:spcAft>
              <a:buClr>
                <a:schemeClr val="accent6"/>
              </a:buClr>
              <a:buSzPts val="1600"/>
              <a:buNone/>
              <a:defRPr sz="1600"/>
            </a:lvl5pPr>
            <a:lvl6pPr algn="ctr" lvl="5">
              <a:lnSpc>
                <a:spcPct val="90000"/>
              </a:lnSpc>
              <a:spcBef>
                <a:spcPts val="500"/>
              </a:spcBef>
              <a:spcAft>
                <a:spcPts val="0"/>
              </a:spcAft>
              <a:buClr>
                <a:schemeClr val="dk1"/>
              </a:buClr>
              <a:buSzPts val="1600"/>
              <a:buNone/>
              <a:defRPr sz="1600"/>
            </a:lvl6pPr>
            <a:lvl7pPr algn="ctr" lvl="6">
              <a:lnSpc>
                <a:spcPct val="90000"/>
              </a:lnSpc>
              <a:spcBef>
                <a:spcPts val="500"/>
              </a:spcBef>
              <a:spcAft>
                <a:spcPts val="0"/>
              </a:spcAft>
              <a:buClr>
                <a:schemeClr val="dk1"/>
              </a:buClr>
              <a:buSzPts val="1600"/>
              <a:buNone/>
              <a:defRPr sz="1600"/>
            </a:lvl7pPr>
            <a:lvl8pPr algn="ctr" lvl="7">
              <a:lnSpc>
                <a:spcPct val="90000"/>
              </a:lnSpc>
              <a:spcBef>
                <a:spcPts val="500"/>
              </a:spcBef>
              <a:spcAft>
                <a:spcPts val="0"/>
              </a:spcAft>
              <a:buClr>
                <a:schemeClr val="dk1"/>
              </a:buClr>
              <a:buSzPts val="1600"/>
              <a:buNone/>
              <a:defRPr sz="1600"/>
            </a:lvl8pPr>
            <a:lvl9pPr algn="ctr" lvl="8">
              <a:lnSpc>
                <a:spcPct val="90000"/>
              </a:lnSpc>
              <a:spcBef>
                <a:spcPts val="500"/>
              </a:spcBef>
              <a:spcAft>
                <a:spcPts val="0"/>
              </a:spcAft>
              <a:buClr>
                <a:schemeClr val="dk1"/>
              </a:buClr>
              <a:buSzPts val="1600"/>
              <a:buNone/>
              <a:defRPr sz="16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64" name="Shape 61"/>
        <p:cNvGrpSpPr/>
        <p:nvPr/>
      </p:nvGrpSpPr>
      <p:grpSpPr>
        <a:xfrm>
          <a:off x="0" y="0"/>
          <a:ext cx="0" cy="0"/>
          <a:chOff x="0" y="0"/>
          <a:chExt cx="0" cy="0"/>
        </a:xfrm>
      </p:grpSpPr>
      <p:sp>
        <p:nvSpPr>
          <p:cNvPr id="1048649" name="Google Shape;62;p8"/>
          <p:cNvSpPr/>
          <p:nvPr/>
        </p:nvSpPr>
        <p:spPr>
          <a:xfrm>
            <a:off x="1" y="0"/>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50" name="Google Shape;63;p8"/>
          <p:cNvSpPr/>
          <p:nvPr/>
        </p:nvSpPr>
        <p:spPr>
          <a:xfrm rot="10800000">
            <a:off x="9949173" y="4755034"/>
            <a:ext cx="2242827" cy="2102966"/>
          </a:xfrm>
          <a:custGeom>
            <a:avLst/>
            <a:ahLst/>
            <a:rect l="l" t="t" r="r" b="b"/>
            <a:pathLst>
              <a:path w="2242827" h="2102966" extrusionOk="0">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rgbClr val="EDF2FA"/>
          </a:solidFill>
          <a:ln>
            <a:noFill/>
          </a:ln>
        </p:spPr>
        <p:txBody>
          <a:bodyPr anchor="ctr" anchorCtr="0" bIns="45700" lIns="91425" rIns="91425" spcFirstLastPara="1" tIns="45700" wrap="square">
            <a:noAutofit/>
          </a:bodyPr>
          <a:p>
            <a:pPr algn="l" indent="0" lvl="0" marL="0" marR="0" rtl="0">
              <a:spcBef>
                <a:spcPts val="0"/>
              </a:spcBef>
              <a:spcAft>
                <a:spcPts val="0"/>
              </a:spcAft>
              <a:buNone/>
            </a:pPr>
            <a:r>
              <a:t/>
            </a:r>
            <a:endParaRPr sz="1800">
              <a:solidFill>
                <a:schemeClr val="dk1"/>
              </a:solidFill>
              <a:latin typeface="EB Garamond"/>
              <a:ea typeface="EB Garamond"/>
              <a:cs typeface="EB Garamond"/>
              <a:sym typeface="EB Garamond"/>
            </a:endParaRPr>
          </a:p>
        </p:txBody>
      </p:sp>
      <p:sp>
        <p:nvSpPr>
          <p:cNvPr id="1048651" name="Google Shape;64;p8"/>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52" name="Google Shape;65;p8"/>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eam x4">
  <p:cSld name="Team x4">
    <p:spTree>
      <p:nvGrpSpPr>
        <p:cNvPr id="68" name="Shape 66"/>
        <p:cNvGrpSpPr/>
        <p:nvPr/>
      </p:nvGrpSpPr>
      <p:grpSpPr>
        <a:xfrm>
          <a:off x="0" y="0"/>
          <a:ext cx="0" cy="0"/>
          <a:chOff x="0" y="0"/>
          <a:chExt cx="0" cy="0"/>
        </a:xfrm>
      </p:grpSpPr>
      <p:sp>
        <p:nvSpPr>
          <p:cNvPr id="1048656" name="Google Shape;67;p9"/>
          <p:cNvSpPr/>
          <p:nvPr/>
        </p:nvSpPr>
        <p:spPr>
          <a:xfrm>
            <a:off x="-24064" y="3390900"/>
            <a:ext cx="12216063" cy="3467100"/>
          </a:xfrm>
          <a:prstGeom prst="rect"/>
          <a:solidFill>
            <a:schemeClr val="accent4"/>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450">
              <a:solidFill>
                <a:schemeClr val="lt1"/>
              </a:solidFill>
              <a:latin typeface="EB Garamond"/>
              <a:ea typeface="EB Garamond"/>
              <a:cs typeface="EB Garamond"/>
              <a:sym typeface="EB Garamond"/>
            </a:endParaRPr>
          </a:p>
        </p:txBody>
      </p:sp>
      <p:sp>
        <p:nvSpPr>
          <p:cNvPr id="1048657" name="Google Shape;68;p9"/>
          <p:cNvSpPr txBox="1"/>
          <p:nvPr>
            <p:ph type="title"/>
          </p:nvPr>
        </p:nvSpPr>
        <p:spPr>
          <a:xfrm>
            <a:off x="758952" y="1216152"/>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58" name="Google Shape;69;p9"/>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59" name="Google Shape;70;p9"/>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660" name="Google Shape;71;p9"/>
          <p:cNvSpPr/>
          <p:nvPr>
            <p:ph type="pic" idx="2"/>
          </p:nvPr>
        </p:nvSpPr>
        <p:spPr>
          <a:xfrm>
            <a:off x="758905" y="2392023"/>
            <a:ext cx="2596896" cy="2596896"/>
          </a:xfrm>
          <a:prstGeom prst="rect"/>
          <a:solidFill>
            <a:srgbClr val="E3E5BC"/>
          </a:solidFill>
          <a:ln>
            <a:noFill/>
          </a:ln>
        </p:spPr>
      </p:sp>
      <p:sp>
        <p:nvSpPr>
          <p:cNvPr id="1048661" name="Google Shape;72;p9"/>
          <p:cNvSpPr txBox="1"/>
          <p:nvPr>
            <p:ph type="body" idx="1"/>
          </p:nvPr>
        </p:nvSpPr>
        <p:spPr>
          <a:xfrm>
            <a:off x="758905" y="4989515"/>
            <a:ext cx="2598737" cy="1109662"/>
          </a:xfrm>
          <a:prstGeom prst="rect"/>
          <a:solidFill>
            <a:schemeClr val="lt1"/>
          </a:solidFill>
          <a:ln>
            <a:noFill/>
          </a:ln>
        </p:spPr>
        <p:txBody>
          <a:bodyPr anchor="t" anchorCtr="0" bIns="45700" lIns="0" rIns="0" spcFirstLastPara="1" tIns="2743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2" name="Google Shape;73;p9"/>
          <p:cNvSpPr txBox="1"/>
          <p:nvPr>
            <p:ph type="body" idx="3"/>
          </p:nvPr>
        </p:nvSpPr>
        <p:spPr>
          <a:xfrm>
            <a:off x="916885" y="5599755"/>
            <a:ext cx="2283472" cy="365125"/>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400"/>
              <a:buNone/>
              <a:defRPr sz="14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3" name="Google Shape;74;p9"/>
          <p:cNvSpPr/>
          <p:nvPr>
            <p:ph type="pic" idx="4"/>
          </p:nvPr>
        </p:nvSpPr>
        <p:spPr>
          <a:xfrm>
            <a:off x="3517361" y="2392619"/>
            <a:ext cx="2596896" cy="2596896"/>
          </a:xfrm>
          <a:prstGeom prst="rect"/>
          <a:solidFill>
            <a:srgbClr val="E3E5BC"/>
          </a:solidFill>
          <a:ln>
            <a:noFill/>
          </a:ln>
        </p:spPr>
      </p:sp>
      <p:sp>
        <p:nvSpPr>
          <p:cNvPr id="1048664" name="Google Shape;75;p9"/>
          <p:cNvSpPr txBox="1"/>
          <p:nvPr>
            <p:ph type="body" idx="5"/>
          </p:nvPr>
        </p:nvSpPr>
        <p:spPr>
          <a:xfrm>
            <a:off x="3516747" y="4990111"/>
            <a:ext cx="2598737" cy="1109662"/>
          </a:xfrm>
          <a:prstGeom prst="rect"/>
          <a:solidFill>
            <a:schemeClr val="lt1"/>
          </a:solidFill>
          <a:ln>
            <a:noFill/>
          </a:ln>
        </p:spPr>
        <p:txBody>
          <a:bodyPr anchor="t" anchorCtr="0" bIns="45700" lIns="0" rIns="0" spcFirstLastPara="1" tIns="2743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5" name="Google Shape;76;p9"/>
          <p:cNvSpPr txBox="1"/>
          <p:nvPr>
            <p:ph type="body" idx="6"/>
          </p:nvPr>
        </p:nvSpPr>
        <p:spPr>
          <a:xfrm>
            <a:off x="3674073" y="5600351"/>
            <a:ext cx="2283472" cy="365125"/>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400"/>
              <a:buNone/>
              <a:defRPr sz="14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6" name="Google Shape;77;p9"/>
          <p:cNvSpPr/>
          <p:nvPr>
            <p:ph type="pic" idx="7"/>
          </p:nvPr>
        </p:nvSpPr>
        <p:spPr>
          <a:xfrm>
            <a:off x="6275817" y="2393215"/>
            <a:ext cx="2596896" cy="2596896"/>
          </a:xfrm>
          <a:prstGeom prst="rect"/>
          <a:solidFill>
            <a:srgbClr val="E3E5BC"/>
          </a:solidFill>
          <a:ln>
            <a:noFill/>
          </a:ln>
        </p:spPr>
      </p:sp>
      <p:sp>
        <p:nvSpPr>
          <p:cNvPr id="1048667" name="Google Shape;78;p9"/>
          <p:cNvSpPr txBox="1"/>
          <p:nvPr>
            <p:ph type="body" idx="8"/>
          </p:nvPr>
        </p:nvSpPr>
        <p:spPr>
          <a:xfrm>
            <a:off x="6274589" y="4990707"/>
            <a:ext cx="2598737" cy="1109662"/>
          </a:xfrm>
          <a:prstGeom prst="rect"/>
          <a:solidFill>
            <a:schemeClr val="lt1"/>
          </a:solidFill>
          <a:ln>
            <a:noFill/>
          </a:ln>
        </p:spPr>
        <p:txBody>
          <a:bodyPr anchor="t" anchorCtr="0" bIns="45700" lIns="0" rIns="0" spcFirstLastPara="1" tIns="2743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8" name="Google Shape;79;p9"/>
          <p:cNvSpPr txBox="1"/>
          <p:nvPr>
            <p:ph type="body" idx="9"/>
          </p:nvPr>
        </p:nvSpPr>
        <p:spPr>
          <a:xfrm>
            <a:off x="6432529" y="5600947"/>
            <a:ext cx="2283472" cy="365125"/>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400"/>
              <a:buNone/>
              <a:defRPr sz="14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69" name="Google Shape;80;p9"/>
          <p:cNvSpPr/>
          <p:nvPr>
            <p:ph type="pic" idx="13"/>
          </p:nvPr>
        </p:nvSpPr>
        <p:spPr>
          <a:xfrm>
            <a:off x="9034272" y="2393215"/>
            <a:ext cx="2596896" cy="2596896"/>
          </a:xfrm>
          <a:prstGeom prst="rect"/>
          <a:solidFill>
            <a:srgbClr val="E3E5BC"/>
          </a:solidFill>
          <a:ln>
            <a:noFill/>
          </a:ln>
        </p:spPr>
      </p:sp>
      <p:sp>
        <p:nvSpPr>
          <p:cNvPr id="1048670" name="Google Shape;81;p9"/>
          <p:cNvSpPr txBox="1"/>
          <p:nvPr>
            <p:ph type="body" idx="14"/>
          </p:nvPr>
        </p:nvSpPr>
        <p:spPr>
          <a:xfrm>
            <a:off x="9032431" y="4990707"/>
            <a:ext cx="2598737" cy="1109662"/>
          </a:xfrm>
          <a:prstGeom prst="rect"/>
          <a:solidFill>
            <a:schemeClr val="lt1"/>
          </a:solidFill>
          <a:ln>
            <a:noFill/>
          </a:ln>
        </p:spPr>
        <p:txBody>
          <a:bodyPr anchor="t" anchorCtr="0" bIns="45700" lIns="0" rIns="0" spcFirstLastPara="1" tIns="274300" wrap="square">
            <a:noAutofit/>
          </a:bodyPr>
          <a:lstStyle>
            <a:lvl1pPr algn="ctr" indent="-228600" lvl="0" marL="457200">
              <a:lnSpc>
                <a:spcPct val="100000"/>
              </a:lnSpc>
              <a:spcBef>
                <a:spcPts val="0"/>
              </a:spcBef>
              <a:spcAft>
                <a:spcPts val="0"/>
              </a:spcAft>
              <a:buClr>
                <a:schemeClr val="accent6"/>
              </a:buClr>
              <a:buSzPts val="1800"/>
              <a:buNone/>
              <a:defRPr b="1" cap="none" sz="18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71" name="Google Shape;82;p9"/>
          <p:cNvSpPr txBox="1"/>
          <p:nvPr>
            <p:ph type="body" idx="15"/>
          </p:nvPr>
        </p:nvSpPr>
        <p:spPr>
          <a:xfrm>
            <a:off x="9190984" y="5600947"/>
            <a:ext cx="2283472" cy="365125"/>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400"/>
              <a:buNone/>
              <a:defRPr sz="14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eam x8">
  <p:cSld name="Team x8">
    <p:spTree>
      <p:nvGrpSpPr>
        <p:cNvPr id="72" name="Shape 83"/>
        <p:cNvGrpSpPr/>
        <p:nvPr/>
      </p:nvGrpSpPr>
      <p:grpSpPr>
        <a:xfrm>
          <a:off x="0" y="0"/>
          <a:ext cx="0" cy="0"/>
          <a:chOff x="0" y="0"/>
          <a:chExt cx="0" cy="0"/>
        </a:xfrm>
      </p:grpSpPr>
      <p:sp>
        <p:nvSpPr>
          <p:cNvPr id="1048678" name="Google Shape;84;p10"/>
          <p:cNvSpPr txBox="1"/>
          <p:nvPr>
            <p:ph type="title"/>
          </p:nvPr>
        </p:nvSpPr>
        <p:spPr>
          <a:xfrm>
            <a:off x="758952" y="539496"/>
            <a:ext cx="10671048" cy="768096"/>
          </a:xfrm>
          <a:prstGeom prst="rect"/>
          <a:noFill/>
          <a:ln>
            <a:noFill/>
          </a:ln>
        </p:spPr>
        <p:txBody>
          <a:bodyPr anchor="t" anchorCtr="0" bIns="45700" lIns="91425" rIns="91425" spcFirstLastPara="1" tIns="45700" wrap="square">
            <a:noAutofit/>
          </a:bodyPr>
          <a:lstStyle>
            <a:lvl1pPr algn="ctr" lvl="0">
              <a:lnSpc>
                <a:spcPct val="100000"/>
              </a:lnSpc>
              <a:spcBef>
                <a:spcPts val="0"/>
              </a:spcBef>
              <a:spcAft>
                <a:spcPts val="0"/>
              </a:spcAft>
              <a:buClr>
                <a:schemeClr val="accent6"/>
              </a:buClr>
              <a:buSzPts val="1800"/>
              <a:buNone/>
            </a:lvl1pPr>
            <a:lvl2pPr lvl="1">
              <a:spcBef>
                <a:spcPts val="0"/>
              </a:spcBef>
              <a:spcAft>
                <a:spcPts val="0"/>
              </a:spcAft>
              <a:buSzPts val="1400"/>
              <a:buNone/>
            </a:lvl2pPr>
            <a:lvl3pPr lvl="2">
              <a:spcBef>
                <a:spcPts val="0"/>
              </a:spcBef>
              <a:spcAft>
                <a:spcPts val="0"/>
              </a:spcAft>
              <a:buSzPts val="1400"/>
              <a:buNone/>
            </a:lvl3pPr>
            <a:lvl4pPr lvl="3">
              <a:spcBef>
                <a:spcPts val="0"/>
              </a:spcBef>
              <a:spcAft>
                <a:spcPts val="0"/>
              </a:spcAft>
              <a:buSzPts val="1400"/>
              <a:buNone/>
            </a:lvl4pPr>
            <a:lvl5pPr lvl="4">
              <a:spcBef>
                <a:spcPts val="0"/>
              </a:spcBef>
              <a:spcAft>
                <a:spcPts val="0"/>
              </a:spcAft>
              <a:buSzPts val="1400"/>
              <a:buNone/>
            </a:lvl5pPr>
            <a:lvl6pPr lvl="5">
              <a:spcBef>
                <a:spcPts val="0"/>
              </a:spcBef>
              <a:spcAft>
                <a:spcPts val="0"/>
              </a:spcAft>
              <a:buSzPts val="1400"/>
              <a:buNone/>
            </a:lvl6pPr>
            <a:lvl7pPr lvl="6">
              <a:spcBef>
                <a:spcPts val="0"/>
              </a:spcBef>
              <a:spcAft>
                <a:spcPts val="0"/>
              </a:spcAft>
              <a:buSzPts val="1400"/>
              <a:buNone/>
            </a:lvl7pPr>
            <a:lvl8pPr lvl="7">
              <a:spcBef>
                <a:spcPts val="0"/>
              </a:spcBef>
              <a:spcAft>
                <a:spcPts val="0"/>
              </a:spcAft>
              <a:buSzPts val="1400"/>
              <a:buNone/>
            </a:lvl8pPr>
            <a:lvl9pPr lvl="8">
              <a:spcBef>
                <a:spcPts val="0"/>
              </a:spcBef>
              <a:spcAft>
                <a:spcPts val="0"/>
              </a:spcAft>
              <a:buSzPts val="1400"/>
              <a:buNone/>
            </a:lvl9pPr>
          </a:lstStyle>
          <a:p/>
        </p:txBody>
      </p:sp>
      <p:sp>
        <p:nvSpPr>
          <p:cNvPr id="1048679" name="Google Shape;85;p10"/>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a:spcBef>
                <a:spcPts val="0"/>
              </a:spcBef>
              <a:spcAft>
                <a:spcPts val="0"/>
              </a:spcAft>
              <a:buSzPts val="1400"/>
              <a:buNone/>
            </a:lvl1pPr>
            <a:lvl2pPr algn="l" lvl="1">
              <a:spcBef>
                <a:spcPts val="0"/>
              </a:spcBef>
              <a:spcAft>
                <a:spcPts val="0"/>
              </a:spcAft>
              <a:buSzPts val="1400"/>
              <a:buNone/>
            </a:lvl2pPr>
            <a:lvl3pPr algn="l" lvl="2">
              <a:spcBef>
                <a:spcPts val="0"/>
              </a:spcBef>
              <a:spcAft>
                <a:spcPts val="0"/>
              </a:spcAft>
              <a:buSzPts val="1400"/>
              <a:buNone/>
            </a:lvl3pPr>
            <a:lvl4pPr algn="l" lvl="3">
              <a:spcBef>
                <a:spcPts val="0"/>
              </a:spcBef>
              <a:spcAft>
                <a:spcPts val="0"/>
              </a:spcAft>
              <a:buSzPts val="1400"/>
              <a:buNone/>
            </a:lvl4pPr>
            <a:lvl5pPr algn="l" lvl="4">
              <a:spcBef>
                <a:spcPts val="0"/>
              </a:spcBef>
              <a:spcAft>
                <a:spcPts val="0"/>
              </a:spcAft>
              <a:buSzPts val="1400"/>
              <a:buNone/>
            </a:lvl5pPr>
            <a:lvl6pPr algn="l" lvl="5">
              <a:spcBef>
                <a:spcPts val="0"/>
              </a:spcBef>
              <a:spcAft>
                <a:spcPts val="0"/>
              </a:spcAft>
              <a:buSzPts val="1400"/>
              <a:buNone/>
            </a:lvl6pPr>
            <a:lvl7pPr algn="l" lvl="6">
              <a:spcBef>
                <a:spcPts val="0"/>
              </a:spcBef>
              <a:spcAft>
                <a:spcPts val="0"/>
              </a:spcAft>
              <a:buSzPts val="1400"/>
              <a:buNone/>
            </a:lvl7pPr>
            <a:lvl8pPr algn="l" lvl="7">
              <a:spcBef>
                <a:spcPts val="0"/>
              </a:spcBef>
              <a:spcAft>
                <a:spcPts val="0"/>
              </a:spcAft>
              <a:buSzPts val="1400"/>
              <a:buNone/>
            </a:lvl8pPr>
            <a:lvl9pPr algn="l" lvl="8">
              <a:spcBef>
                <a:spcPts val="0"/>
              </a:spcBef>
              <a:spcAft>
                <a:spcPts val="0"/>
              </a:spcAft>
              <a:buSzPts val="1400"/>
              <a:buNone/>
            </a:lvl9pPr>
          </a:lstStyle>
          <a:p/>
        </p:txBody>
      </p:sp>
      <p:sp>
        <p:nvSpPr>
          <p:cNvPr id="1048680" name="Google Shape;86;p10"/>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a:spcBef>
                <a:spcPts val="0"/>
              </a:spcBef>
              <a:buNone/>
            </a:lvl1pPr>
            <a:lvl2pPr algn="ctr" indent="0" lvl="1" marL="0">
              <a:spcBef>
                <a:spcPts val="0"/>
              </a:spcBef>
              <a:buNone/>
            </a:lvl2pPr>
            <a:lvl3pPr algn="ctr" indent="0" lvl="2" marL="0">
              <a:spcBef>
                <a:spcPts val="0"/>
              </a:spcBef>
              <a:buNone/>
            </a:lvl3pPr>
            <a:lvl4pPr algn="ctr" indent="0" lvl="3" marL="0">
              <a:spcBef>
                <a:spcPts val="0"/>
              </a:spcBef>
              <a:buNone/>
            </a:lvl4pPr>
            <a:lvl5pPr algn="ctr" indent="0" lvl="4" marL="0">
              <a:spcBef>
                <a:spcPts val="0"/>
              </a:spcBef>
              <a:buNone/>
            </a:lvl5pPr>
            <a:lvl6pPr algn="ctr" indent="0" lvl="5" marL="0">
              <a:spcBef>
                <a:spcPts val="0"/>
              </a:spcBef>
              <a:buNone/>
            </a:lvl6pPr>
            <a:lvl7pPr algn="ctr" indent="0" lvl="6" marL="0">
              <a:spcBef>
                <a:spcPts val="0"/>
              </a:spcBef>
              <a:buNone/>
            </a:lvl7pPr>
            <a:lvl8pPr algn="ctr" indent="0" lvl="7" marL="0">
              <a:spcBef>
                <a:spcPts val="0"/>
              </a:spcBef>
              <a:buNone/>
            </a:lvl8pPr>
            <a:lvl9pPr algn="ctr" indent="0" lvl="8" marL="0">
              <a:spcBef>
                <a:spcPts val="0"/>
              </a:spcBef>
              <a:buNone/>
            </a:lvl9pPr>
          </a:lstStyle>
          <a:p>
            <a:pPr algn="ctr" indent="0" lvl="0" marL="0" rtl="0">
              <a:spcBef>
                <a:spcPts val="0"/>
              </a:spcBef>
              <a:spcAft>
                <a:spcPts val="0"/>
              </a:spcAft>
              <a:buNone/>
            </a:pPr>
            <a:fld id="{00000000-1234-1234-1234-123412341234}" type="slidenum">
              <a:rPr lang="en-US"/>
              <a:t>‹#›</a:t>
            </a:fld>
          </a:p>
        </p:txBody>
      </p:sp>
      <p:sp>
        <p:nvSpPr>
          <p:cNvPr id="1048681" name="Google Shape;87;p10"/>
          <p:cNvSpPr/>
          <p:nvPr>
            <p:ph type="pic" idx="2"/>
          </p:nvPr>
        </p:nvSpPr>
        <p:spPr>
          <a:xfrm>
            <a:off x="1271016" y="1545336"/>
            <a:ext cx="2029968" cy="1828800"/>
          </a:xfrm>
          <a:prstGeom prst="rect"/>
          <a:solidFill>
            <a:srgbClr val="E3E5BC"/>
          </a:solidFill>
          <a:ln>
            <a:noFill/>
          </a:ln>
        </p:spPr>
      </p:sp>
      <p:sp>
        <p:nvSpPr>
          <p:cNvPr id="1048682" name="Google Shape;88;p10"/>
          <p:cNvSpPr txBox="1"/>
          <p:nvPr>
            <p:ph type="body" idx="1"/>
          </p:nvPr>
        </p:nvSpPr>
        <p:spPr>
          <a:xfrm>
            <a:off x="1271016" y="3191256"/>
            <a:ext cx="2029968" cy="694944"/>
          </a:xfrm>
          <a:prstGeom prst="rect"/>
          <a:solidFill>
            <a:schemeClr val="accent4"/>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3" name="Google Shape;89;p10"/>
          <p:cNvSpPr txBox="1"/>
          <p:nvPr>
            <p:ph type="body" idx="3"/>
          </p:nvPr>
        </p:nvSpPr>
        <p:spPr>
          <a:xfrm>
            <a:off x="1271016" y="3616960"/>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4" name="Google Shape;90;p10"/>
          <p:cNvSpPr/>
          <p:nvPr>
            <p:ph type="pic" idx="4"/>
          </p:nvPr>
        </p:nvSpPr>
        <p:spPr>
          <a:xfrm>
            <a:off x="1271016" y="4144264"/>
            <a:ext cx="2029968" cy="1828800"/>
          </a:xfrm>
          <a:prstGeom prst="rect"/>
          <a:solidFill>
            <a:srgbClr val="E3E5BC"/>
          </a:solidFill>
          <a:ln>
            <a:noFill/>
          </a:ln>
        </p:spPr>
      </p:sp>
      <p:sp>
        <p:nvSpPr>
          <p:cNvPr id="1048685" name="Google Shape;91;p10"/>
          <p:cNvSpPr txBox="1"/>
          <p:nvPr>
            <p:ph type="body" idx="5"/>
          </p:nvPr>
        </p:nvSpPr>
        <p:spPr>
          <a:xfrm>
            <a:off x="1271016" y="5790184"/>
            <a:ext cx="2029968" cy="694944"/>
          </a:xfrm>
          <a:prstGeom prst="rect"/>
          <a:solidFill>
            <a:schemeClr val="accent1"/>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6" name="Google Shape;92;p10"/>
          <p:cNvSpPr txBox="1"/>
          <p:nvPr>
            <p:ph type="body" idx="6"/>
          </p:nvPr>
        </p:nvSpPr>
        <p:spPr>
          <a:xfrm>
            <a:off x="1271016" y="6215888"/>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7" name="Google Shape;93;p10"/>
          <p:cNvSpPr/>
          <p:nvPr>
            <p:ph type="pic" idx="7"/>
          </p:nvPr>
        </p:nvSpPr>
        <p:spPr>
          <a:xfrm>
            <a:off x="3828288" y="1545336"/>
            <a:ext cx="2029968" cy="1828800"/>
          </a:xfrm>
          <a:prstGeom prst="rect"/>
          <a:solidFill>
            <a:srgbClr val="E3E5BC"/>
          </a:solidFill>
          <a:ln>
            <a:noFill/>
          </a:ln>
        </p:spPr>
      </p:sp>
      <p:sp>
        <p:nvSpPr>
          <p:cNvPr id="1048688" name="Google Shape;94;p10"/>
          <p:cNvSpPr txBox="1"/>
          <p:nvPr>
            <p:ph type="body" idx="8"/>
          </p:nvPr>
        </p:nvSpPr>
        <p:spPr>
          <a:xfrm>
            <a:off x="3828288" y="3191256"/>
            <a:ext cx="2029968" cy="694944"/>
          </a:xfrm>
          <a:prstGeom prst="rect"/>
          <a:solidFill>
            <a:schemeClr val="accent1"/>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89" name="Google Shape;95;p10"/>
          <p:cNvSpPr txBox="1"/>
          <p:nvPr>
            <p:ph type="body" idx="9"/>
          </p:nvPr>
        </p:nvSpPr>
        <p:spPr>
          <a:xfrm>
            <a:off x="3828288" y="3616960"/>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0" name="Google Shape;96;p10"/>
          <p:cNvSpPr/>
          <p:nvPr>
            <p:ph type="pic" idx="13"/>
          </p:nvPr>
        </p:nvSpPr>
        <p:spPr>
          <a:xfrm>
            <a:off x="3828288" y="4144264"/>
            <a:ext cx="2029968" cy="1828800"/>
          </a:xfrm>
          <a:prstGeom prst="rect"/>
          <a:solidFill>
            <a:srgbClr val="E3E5BC"/>
          </a:solidFill>
          <a:ln>
            <a:noFill/>
          </a:ln>
        </p:spPr>
      </p:sp>
      <p:sp>
        <p:nvSpPr>
          <p:cNvPr id="1048691" name="Google Shape;97;p10"/>
          <p:cNvSpPr txBox="1"/>
          <p:nvPr>
            <p:ph type="body" idx="14"/>
          </p:nvPr>
        </p:nvSpPr>
        <p:spPr>
          <a:xfrm>
            <a:off x="3828288" y="5790184"/>
            <a:ext cx="2029968" cy="694944"/>
          </a:xfrm>
          <a:prstGeom prst="rect"/>
          <a:solidFill>
            <a:schemeClr val="accent4"/>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2" name="Google Shape;98;p10"/>
          <p:cNvSpPr txBox="1"/>
          <p:nvPr>
            <p:ph type="body" idx="15"/>
          </p:nvPr>
        </p:nvSpPr>
        <p:spPr>
          <a:xfrm>
            <a:off x="3828288" y="6215888"/>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3" name="Google Shape;99;p10"/>
          <p:cNvSpPr/>
          <p:nvPr>
            <p:ph type="pic" idx="16"/>
          </p:nvPr>
        </p:nvSpPr>
        <p:spPr>
          <a:xfrm>
            <a:off x="6385560" y="1545336"/>
            <a:ext cx="2029968" cy="1828800"/>
          </a:xfrm>
          <a:prstGeom prst="rect"/>
          <a:solidFill>
            <a:srgbClr val="E3E5BC"/>
          </a:solidFill>
          <a:ln>
            <a:noFill/>
          </a:ln>
        </p:spPr>
      </p:sp>
      <p:sp>
        <p:nvSpPr>
          <p:cNvPr id="1048694" name="Google Shape;100;p10"/>
          <p:cNvSpPr txBox="1"/>
          <p:nvPr>
            <p:ph type="body" idx="17"/>
          </p:nvPr>
        </p:nvSpPr>
        <p:spPr>
          <a:xfrm>
            <a:off x="6385560" y="3191256"/>
            <a:ext cx="2029968" cy="694944"/>
          </a:xfrm>
          <a:prstGeom prst="rect"/>
          <a:solidFill>
            <a:schemeClr val="accent4"/>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5" name="Google Shape;101;p10"/>
          <p:cNvSpPr txBox="1"/>
          <p:nvPr>
            <p:ph type="body" idx="18"/>
          </p:nvPr>
        </p:nvSpPr>
        <p:spPr>
          <a:xfrm>
            <a:off x="6385560" y="3616960"/>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6" name="Google Shape;102;p10"/>
          <p:cNvSpPr/>
          <p:nvPr>
            <p:ph type="pic" idx="19"/>
          </p:nvPr>
        </p:nvSpPr>
        <p:spPr>
          <a:xfrm>
            <a:off x="6385560" y="4144264"/>
            <a:ext cx="2029968" cy="1828800"/>
          </a:xfrm>
          <a:prstGeom prst="rect"/>
          <a:solidFill>
            <a:srgbClr val="E3E5BC"/>
          </a:solidFill>
          <a:ln>
            <a:noFill/>
          </a:ln>
        </p:spPr>
      </p:sp>
      <p:sp>
        <p:nvSpPr>
          <p:cNvPr id="1048697" name="Google Shape;103;p10"/>
          <p:cNvSpPr txBox="1"/>
          <p:nvPr>
            <p:ph type="body" idx="20"/>
          </p:nvPr>
        </p:nvSpPr>
        <p:spPr>
          <a:xfrm>
            <a:off x="6385560" y="5790184"/>
            <a:ext cx="2029968" cy="694944"/>
          </a:xfrm>
          <a:prstGeom prst="rect"/>
          <a:solidFill>
            <a:schemeClr val="accent1"/>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8" name="Google Shape;104;p10"/>
          <p:cNvSpPr txBox="1"/>
          <p:nvPr>
            <p:ph type="body" idx="21"/>
          </p:nvPr>
        </p:nvSpPr>
        <p:spPr>
          <a:xfrm>
            <a:off x="6385560" y="6215888"/>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699" name="Google Shape;105;p10"/>
          <p:cNvSpPr/>
          <p:nvPr>
            <p:ph type="pic" idx="22"/>
          </p:nvPr>
        </p:nvSpPr>
        <p:spPr>
          <a:xfrm>
            <a:off x="8942832" y="1545336"/>
            <a:ext cx="2029968" cy="1828800"/>
          </a:xfrm>
          <a:prstGeom prst="rect"/>
          <a:solidFill>
            <a:srgbClr val="E3E5BC"/>
          </a:solidFill>
          <a:ln>
            <a:noFill/>
          </a:ln>
        </p:spPr>
      </p:sp>
      <p:sp>
        <p:nvSpPr>
          <p:cNvPr id="1048700" name="Google Shape;106;p10"/>
          <p:cNvSpPr txBox="1"/>
          <p:nvPr>
            <p:ph type="body" idx="23"/>
          </p:nvPr>
        </p:nvSpPr>
        <p:spPr>
          <a:xfrm>
            <a:off x="8942832" y="3191256"/>
            <a:ext cx="2029968" cy="694944"/>
          </a:xfrm>
          <a:prstGeom prst="rect"/>
          <a:solidFill>
            <a:schemeClr val="accent1"/>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01" name="Google Shape;107;p10"/>
          <p:cNvSpPr txBox="1"/>
          <p:nvPr>
            <p:ph type="body" idx="24"/>
          </p:nvPr>
        </p:nvSpPr>
        <p:spPr>
          <a:xfrm>
            <a:off x="8942832" y="3616960"/>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02" name="Google Shape;108;p10"/>
          <p:cNvSpPr/>
          <p:nvPr>
            <p:ph type="pic" idx="25"/>
          </p:nvPr>
        </p:nvSpPr>
        <p:spPr>
          <a:xfrm>
            <a:off x="8942832" y="4144264"/>
            <a:ext cx="2029968" cy="1828800"/>
          </a:xfrm>
          <a:prstGeom prst="rect"/>
          <a:solidFill>
            <a:srgbClr val="E3E5BC"/>
          </a:solidFill>
          <a:ln>
            <a:noFill/>
          </a:ln>
        </p:spPr>
      </p:sp>
      <p:sp>
        <p:nvSpPr>
          <p:cNvPr id="1048703" name="Google Shape;109;p10"/>
          <p:cNvSpPr txBox="1"/>
          <p:nvPr>
            <p:ph type="body" idx="26"/>
          </p:nvPr>
        </p:nvSpPr>
        <p:spPr>
          <a:xfrm>
            <a:off x="8942832" y="5790184"/>
            <a:ext cx="2029968" cy="694944"/>
          </a:xfrm>
          <a:prstGeom prst="rect"/>
          <a:solidFill>
            <a:schemeClr val="accent4"/>
          </a:solidFill>
          <a:ln>
            <a:noFill/>
          </a:ln>
        </p:spPr>
        <p:txBody>
          <a:bodyPr anchor="t" anchorCtr="0" bIns="45700" lIns="0" rIns="0" spcFirstLastPara="1" tIns="155425" wrap="square">
            <a:noAutofit/>
          </a:bodyPr>
          <a:lstStyle>
            <a:lvl1pPr algn="ctr" indent="-228600" lvl="0" marL="457200">
              <a:lnSpc>
                <a:spcPct val="100000"/>
              </a:lnSpc>
              <a:spcBef>
                <a:spcPts val="0"/>
              </a:spcBef>
              <a:spcAft>
                <a:spcPts val="0"/>
              </a:spcAft>
              <a:buClr>
                <a:schemeClr val="accent6"/>
              </a:buClr>
              <a:buSzPts val="1400"/>
              <a:buNone/>
              <a:defRPr b="1" cap="none" sz="1400">
                <a:solidFill>
                  <a:schemeClr val="accent6"/>
                </a:solidFill>
                <a:latin typeface="Arial"/>
                <a:ea typeface="Arial"/>
                <a:cs typeface="Arial"/>
                <a:sym typeface="Arial"/>
              </a:defRPr>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
        <p:nvSpPr>
          <p:cNvPr id="1048704" name="Google Shape;110;p10"/>
          <p:cNvSpPr txBox="1"/>
          <p:nvPr>
            <p:ph type="body" idx="27"/>
          </p:nvPr>
        </p:nvSpPr>
        <p:spPr>
          <a:xfrm>
            <a:off x="8942832" y="6215888"/>
            <a:ext cx="2029968" cy="182880"/>
          </a:xfrm>
          <a:prstGeom prst="rect"/>
          <a:noFill/>
          <a:ln>
            <a:noFill/>
          </a:ln>
        </p:spPr>
        <p:txBody>
          <a:bodyPr anchor="ctr" anchorCtr="0" bIns="45700" lIns="91425" rIns="91425" spcFirstLastPara="1" tIns="45700" wrap="square">
            <a:noAutofit/>
          </a:bodyPr>
          <a:lstStyle>
            <a:lvl1pPr algn="ctr" indent="-228600" lvl="0" marL="457200">
              <a:lnSpc>
                <a:spcPct val="100000"/>
              </a:lnSpc>
              <a:spcBef>
                <a:spcPts val="360"/>
              </a:spcBef>
              <a:spcAft>
                <a:spcPts val="0"/>
              </a:spcAft>
              <a:buClr>
                <a:schemeClr val="accent6"/>
              </a:buClr>
              <a:buSzPts val="1200"/>
              <a:buNone/>
              <a:defRPr sz="1200"/>
            </a:lvl1pPr>
            <a:lvl2pPr algn="l" indent="-342900" lvl="1" marL="914400">
              <a:lnSpc>
                <a:spcPct val="100000"/>
              </a:lnSpc>
              <a:spcBef>
                <a:spcPts val="360"/>
              </a:spcBef>
              <a:spcAft>
                <a:spcPts val="0"/>
              </a:spcAft>
              <a:buClr>
                <a:schemeClr val="accent6"/>
              </a:buClr>
              <a:buSzPts val="1800"/>
              <a:buChar char="•"/>
            </a:lvl2pPr>
            <a:lvl3pPr algn="l" indent="-342900" lvl="2" marL="1371600">
              <a:lnSpc>
                <a:spcPct val="100000"/>
              </a:lnSpc>
              <a:spcBef>
                <a:spcPts val="360"/>
              </a:spcBef>
              <a:spcAft>
                <a:spcPts val="0"/>
              </a:spcAft>
              <a:buClr>
                <a:schemeClr val="accent6"/>
              </a:buClr>
              <a:buSzPts val="1800"/>
              <a:buChar char="•"/>
            </a:lvl3pPr>
            <a:lvl4pPr algn="l" indent="-342900" lvl="3" marL="1828800">
              <a:lnSpc>
                <a:spcPct val="100000"/>
              </a:lnSpc>
              <a:spcBef>
                <a:spcPts val="360"/>
              </a:spcBef>
              <a:spcAft>
                <a:spcPts val="0"/>
              </a:spcAft>
              <a:buClr>
                <a:schemeClr val="accent6"/>
              </a:buClr>
              <a:buSzPts val="1800"/>
              <a:buChar char="•"/>
            </a:lvl4pPr>
            <a:lvl5pPr algn="l" indent="-342900" lvl="4" marL="2286000">
              <a:lnSpc>
                <a:spcPct val="100000"/>
              </a:lnSpc>
              <a:spcBef>
                <a:spcPts val="360"/>
              </a:spcBef>
              <a:spcAft>
                <a:spcPts val="0"/>
              </a:spcAft>
              <a:buClr>
                <a:schemeClr val="accent6"/>
              </a:buClr>
              <a:buSzPts val="1800"/>
              <a:buChar char="•"/>
            </a:lvl5pPr>
            <a:lvl6pPr algn="l" indent="-342900" lvl="5" marL="2743200">
              <a:lnSpc>
                <a:spcPct val="90000"/>
              </a:lnSpc>
              <a:spcBef>
                <a:spcPts val="500"/>
              </a:spcBef>
              <a:spcAft>
                <a:spcPts val="0"/>
              </a:spcAft>
              <a:buClr>
                <a:schemeClr val="dk1"/>
              </a:buClr>
              <a:buSzPts val="1800"/>
              <a:buChar char="•"/>
            </a:lvl6pPr>
            <a:lvl7pPr algn="l" indent="-342900" lvl="6" marL="3200400">
              <a:lnSpc>
                <a:spcPct val="90000"/>
              </a:lnSpc>
              <a:spcBef>
                <a:spcPts val="500"/>
              </a:spcBef>
              <a:spcAft>
                <a:spcPts val="0"/>
              </a:spcAft>
              <a:buClr>
                <a:schemeClr val="dk1"/>
              </a:buClr>
              <a:buSzPts val="1800"/>
              <a:buChar char="•"/>
            </a:lvl7pPr>
            <a:lvl8pPr algn="l" indent="-342900" lvl="7" marL="3657600">
              <a:lnSpc>
                <a:spcPct val="90000"/>
              </a:lnSpc>
              <a:spcBef>
                <a:spcPts val="500"/>
              </a:spcBef>
              <a:spcAft>
                <a:spcPts val="0"/>
              </a:spcAft>
              <a:buClr>
                <a:schemeClr val="dk1"/>
              </a:buClr>
              <a:buSzPts val="1800"/>
              <a:buChar char="•"/>
            </a:lvl8pPr>
            <a:lvl9pPr algn="l" indent="-342900" lvl="8" marL="4114800">
              <a:lnSpc>
                <a:spcPct val="90000"/>
              </a:lnSpc>
              <a:spcBef>
                <a:spcPts val="500"/>
              </a:spcBef>
              <a:spcAft>
                <a:spcPts val="0"/>
              </a:spcAft>
              <a:buClr>
                <a:schemeClr val="dk1"/>
              </a:buClr>
              <a:buSzPts val="1800"/>
              <a:buChar cha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p:bgPr>
    </p:bg>
    <p:spTree>
      <p:nvGrpSpPr>
        <p:cNvPr id="12" name="Shape 5"/>
        <p:cNvGrpSpPr/>
        <p:nvPr/>
      </p:nvGrpSpPr>
      <p:grpSpPr>
        <a:xfrm>
          <a:off x="0" y="0"/>
          <a:ext cx="0" cy="0"/>
          <a:chOff x="0" y="0"/>
          <a:chExt cx="0" cy="0"/>
        </a:xfrm>
      </p:grpSpPr>
      <p:sp>
        <p:nvSpPr>
          <p:cNvPr id="1048576" name="Google Shape;6;p1"/>
          <p:cNvSpPr txBox="1"/>
          <p:nvPr>
            <p:ph type="title"/>
          </p:nvPr>
        </p:nvSpPr>
        <p:spPr>
          <a:xfrm>
            <a:off x="758952" y="1216152"/>
            <a:ext cx="10671048" cy="768096"/>
          </a:xfrm>
          <a:prstGeom prst="rect"/>
          <a:noFill/>
          <a:ln>
            <a:noFill/>
          </a:ln>
        </p:spPr>
        <p:txBody>
          <a:bodyPr anchor="t" anchorCtr="0" bIns="45700" lIns="91425" rIns="91425" spcFirstLastPara="1" tIns="45700" wrap="square">
            <a:normAutofit/>
          </a:bodyPr>
          <a:lstStyle>
            <a:lvl1pPr algn="ctr" lvl="0" marR="0" rtl="0">
              <a:lnSpc>
                <a:spcPct val="110795"/>
              </a:lnSpc>
              <a:spcBef>
                <a:spcPts val="0"/>
              </a:spcBef>
              <a:spcAft>
                <a:spcPts val="0"/>
              </a:spcAft>
              <a:buClr>
                <a:schemeClr val="accent6"/>
              </a:buClr>
              <a:buSzPts val="4400"/>
              <a:buFont typeface="Arial Black"/>
              <a:buNone/>
              <a:defRPr b="1" cap="none" sz="4400" i="0" strike="noStrike" u="none">
                <a:solidFill>
                  <a:schemeClr val="accent6"/>
                </a:solidFill>
                <a:latin typeface="Arial Black"/>
                <a:ea typeface="Arial Black"/>
                <a:cs typeface="Arial Black"/>
                <a:sym typeface="Arial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048577" name="Google Shape;7;p1"/>
          <p:cNvSpPr txBox="1"/>
          <p:nvPr>
            <p:ph type="body" idx="1"/>
          </p:nvPr>
        </p:nvSpPr>
        <p:spPr>
          <a:xfrm>
            <a:off x="758952" y="2103120"/>
            <a:ext cx="10671048" cy="4351338"/>
          </a:xfrm>
          <a:prstGeom prst="rect"/>
          <a:noFill/>
          <a:ln>
            <a:noFill/>
          </a:ln>
        </p:spPr>
        <p:txBody>
          <a:bodyPr anchor="t" anchorCtr="0" bIns="45700" lIns="91425" rIns="91425" spcFirstLastPara="1" tIns="45700" wrap="square">
            <a:normAutofit/>
          </a:bodyPr>
          <a:lstStyle>
            <a:lvl1pPr algn="l" indent="-406400" lvl="0" marL="457200" marR="0" rtl="0">
              <a:lnSpc>
                <a:spcPct val="100000"/>
              </a:lnSpc>
              <a:spcBef>
                <a:spcPts val="360"/>
              </a:spcBef>
              <a:spcAft>
                <a:spcPts val="0"/>
              </a:spcAft>
              <a:buClr>
                <a:schemeClr val="accent6"/>
              </a:buClr>
              <a:buSzPts val="2800"/>
              <a:buFont typeface="Arial"/>
              <a:buChar char="•"/>
              <a:defRPr b="0" cap="none" sz="2800" i="0" strike="noStrike" u="none">
                <a:solidFill>
                  <a:schemeClr val="accent6"/>
                </a:solidFill>
                <a:latin typeface="EB Garamond"/>
                <a:ea typeface="EB Garamond"/>
                <a:cs typeface="EB Garamond"/>
                <a:sym typeface="EB Garamond"/>
              </a:defRPr>
            </a:lvl1pPr>
            <a:lvl2pPr algn="l" indent="-381000" lvl="1" marL="914400" marR="0" rtl="0">
              <a:lnSpc>
                <a:spcPct val="100000"/>
              </a:lnSpc>
              <a:spcBef>
                <a:spcPts val="360"/>
              </a:spcBef>
              <a:spcAft>
                <a:spcPts val="0"/>
              </a:spcAft>
              <a:buClr>
                <a:schemeClr val="accent6"/>
              </a:buClr>
              <a:buSzPts val="2400"/>
              <a:buFont typeface="Arial"/>
              <a:buChar char="•"/>
              <a:defRPr b="0" cap="none" sz="2400" i="0" strike="noStrike" u="none">
                <a:solidFill>
                  <a:schemeClr val="accent6"/>
                </a:solidFill>
                <a:latin typeface="EB Garamond"/>
                <a:ea typeface="EB Garamond"/>
                <a:cs typeface="EB Garamond"/>
                <a:sym typeface="EB Garamond"/>
              </a:defRPr>
            </a:lvl2pPr>
            <a:lvl3pPr algn="l" indent="-355600" lvl="2" marL="1371600" marR="0" rtl="0">
              <a:lnSpc>
                <a:spcPct val="100000"/>
              </a:lnSpc>
              <a:spcBef>
                <a:spcPts val="360"/>
              </a:spcBef>
              <a:spcAft>
                <a:spcPts val="0"/>
              </a:spcAft>
              <a:buClr>
                <a:schemeClr val="accent6"/>
              </a:buClr>
              <a:buSzPts val="2000"/>
              <a:buFont typeface="Arial"/>
              <a:buChar char="•"/>
              <a:defRPr b="0" cap="none" sz="2000" i="0" strike="noStrike" u="none">
                <a:solidFill>
                  <a:schemeClr val="accent6"/>
                </a:solidFill>
                <a:latin typeface="EB Garamond"/>
                <a:ea typeface="EB Garamond"/>
                <a:cs typeface="EB Garamond"/>
                <a:sym typeface="EB Garamond"/>
              </a:defRPr>
            </a:lvl3pPr>
            <a:lvl4pPr algn="l" indent="-342900" lvl="3" marL="1828800" marR="0" rtl="0">
              <a:lnSpc>
                <a:spcPct val="100000"/>
              </a:lnSpc>
              <a:spcBef>
                <a:spcPts val="360"/>
              </a:spcBef>
              <a:spcAft>
                <a:spcPts val="0"/>
              </a:spcAft>
              <a:buClr>
                <a:schemeClr val="accent6"/>
              </a:buClr>
              <a:buSzPts val="1800"/>
              <a:buFont typeface="Arial"/>
              <a:buChar char="•"/>
              <a:defRPr b="0" cap="none" sz="1800" i="0" strike="noStrike" u="none">
                <a:solidFill>
                  <a:schemeClr val="accent6"/>
                </a:solidFill>
                <a:latin typeface="EB Garamond"/>
                <a:ea typeface="EB Garamond"/>
                <a:cs typeface="EB Garamond"/>
                <a:sym typeface="EB Garamond"/>
              </a:defRPr>
            </a:lvl4pPr>
            <a:lvl5pPr algn="l" indent="-342900" lvl="4" marL="2286000" marR="0" rtl="0">
              <a:lnSpc>
                <a:spcPct val="100000"/>
              </a:lnSpc>
              <a:spcBef>
                <a:spcPts val="360"/>
              </a:spcBef>
              <a:spcAft>
                <a:spcPts val="0"/>
              </a:spcAft>
              <a:buClr>
                <a:schemeClr val="accent6"/>
              </a:buClr>
              <a:buSzPts val="1800"/>
              <a:buFont typeface="Arial"/>
              <a:buChar char="•"/>
              <a:defRPr b="0" cap="none" sz="1800" i="0" strike="noStrike" u="none">
                <a:solidFill>
                  <a:schemeClr val="accent6"/>
                </a:solidFill>
                <a:latin typeface="EB Garamond"/>
                <a:ea typeface="EB Garamond"/>
                <a:cs typeface="EB Garamond"/>
                <a:sym typeface="EB Garamond"/>
              </a:defRPr>
            </a:lvl5pPr>
            <a:lvl6pPr algn="l" indent="-342900" lvl="5" marL="27432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EB Garamond"/>
                <a:ea typeface="EB Garamond"/>
                <a:cs typeface="EB Garamond"/>
                <a:sym typeface="EB Garamond"/>
              </a:defRPr>
            </a:lvl6pPr>
            <a:lvl7pPr algn="l" indent="-342900" lvl="6" marL="32004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EB Garamond"/>
                <a:ea typeface="EB Garamond"/>
                <a:cs typeface="EB Garamond"/>
                <a:sym typeface="EB Garamond"/>
              </a:defRPr>
            </a:lvl7pPr>
            <a:lvl8pPr algn="l" indent="-342900" lvl="7" marL="36576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EB Garamond"/>
                <a:ea typeface="EB Garamond"/>
                <a:cs typeface="EB Garamond"/>
                <a:sym typeface="EB Garamond"/>
              </a:defRPr>
            </a:lvl8pPr>
            <a:lvl9pPr algn="l" indent="-342900" lvl="8" marL="4114800" marR="0" rtl="0">
              <a:lnSpc>
                <a:spcPct val="90000"/>
              </a:lnSpc>
              <a:spcBef>
                <a:spcPts val="500"/>
              </a:spcBef>
              <a:spcAft>
                <a:spcPts val="0"/>
              </a:spcAft>
              <a:buClr>
                <a:schemeClr val="dk1"/>
              </a:buClr>
              <a:buSzPts val="1800"/>
              <a:buFont typeface="Arial"/>
              <a:buChar char="•"/>
              <a:defRPr b="0" cap="none" sz="1800" i="0" strike="noStrike" u="none">
                <a:solidFill>
                  <a:schemeClr val="dk1"/>
                </a:solidFill>
                <a:latin typeface="EB Garamond"/>
                <a:ea typeface="EB Garamond"/>
                <a:cs typeface="EB Garamond"/>
                <a:sym typeface="EB Garamond"/>
              </a:defRPr>
            </a:lvl9pPr>
          </a:lstStyle>
          <a:p/>
        </p:txBody>
      </p:sp>
      <p:sp>
        <p:nvSpPr>
          <p:cNvPr id="1048578" name="Google Shape;8;p1"/>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lstStyle>
            <a:lvl1pPr algn="l" lvl="0" marR="0" rtl="0">
              <a:spcBef>
                <a:spcPts val="0"/>
              </a:spcBef>
              <a:spcAft>
                <a:spcPts val="0"/>
              </a:spcAft>
              <a:buSzPts val="1400"/>
              <a:buNone/>
              <a:defRPr b="0" cap="none" sz="1200" i="0" strike="noStrike" u="none">
                <a:solidFill>
                  <a:schemeClr val="accent6"/>
                </a:solidFill>
                <a:latin typeface="Arial"/>
                <a:ea typeface="Arial"/>
                <a:cs typeface="Arial"/>
                <a:sym typeface="Arial"/>
              </a:defRPr>
            </a:lvl1pPr>
            <a:lvl2pPr algn="l" lvl="1"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2pPr>
            <a:lvl3pPr algn="l" lvl="2"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3pPr>
            <a:lvl4pPr algn="l" lvl="3"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4pPr>
            <a:lvl5pPr algn="l" lvl="4"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5pPr>
            <a:lvl6pPr algn="l" lvl="5"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6pPr>
            <a:lvl7pPr algn="l" lvl="6"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7pPr>
            <a:lvl8pPr algn="l" lvl="7"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8pPr>
            <a:lvl9pPr algn="l" lvl="8" marR="0" rtl="0">
              <a:spcBef>
                <a:spcPts val="0"/>
              </a:spcBef>
              <a:spcAft>
                <a:spcPts val="0"/>
              </a:spcAft>
              <a:buSzPts val="1400"/>
              <a:buNone/>
              <a:defRPr b="0" cap="none" sz="1800" i="0" strike="noStrike" u="none">
                <a:solidFill>
                  <a:schemeClr val="dk1"/>
                </a:solidFill>
                <a:latin typeface="EB Garamond"/>
                <a:ea typeface="EB Garamond"/>
                <a:cs typeface="EB Garamond"/>
                <a:sym typeface="EB Garamond"/>
              </a:defRPr>
            </a:lvl9pPr>
          </a:lstStyle>
          <a:p/>
        </p:txBody>
      </p:sp>
      <p:sp>
        <p:nvSpPr>
          <p:cNvPr id="1048579" name="Google Shape;9;p1"/>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lstStyle>
            <a:lvl1pPr algn="ctr" indent="0" lvl="0" marL="0" marR="0" rtl="0">
              <a:spcBef>
                <a:spcPts val="0"/>
              </a:spcBef>
              <a:buNone/>
              <a:defRPr b="0" cap="none" sz="1200" i="0" strike="noStrike" u="none">
                <a:solidFill>
                  <a:schemeClr val="accent6"/>
                </a:solidFill>
                <a:latin typeface="Arial"/>
                <a:ea typeface="Arial"/>
                <a:cs typeface="Arial"/>
                <a:sym typeface="Arial"/>
              </a:defRPr>
            </a:lvl1pPr>
            <a:lvl2pPr algn="ctr" indent="0" lvl="1" marL="0" marR="0" rtl="0">
              <a:spcBef>
                <a:spcPts val="0"/>
              </a:spcBef>
              <a:buNone/>
              <a:defRPr b="0" cap="none" sz="1200" i="0" strike="noStrike" u="none">
                <a:solidFill>
                  <a:schemeClr val="accent6"/>
                </a:solidFill>
                <a:latin typeface="Arial"/>
                <a:ea typeface="Arial"/>
                <a:cs typeface="Arial"/>
                <a:sym typeface="Arial"/>
              </a:defRPr>
            </a:lvl2pPr>
            <a:lvl3pPr algn="ctr" indent="0" lvl="2" marL="0" marR="0" rtl="0">
              <a:spcBef>
                <a:spcPts val="0"/>
              </a:spcBef>
              <a:buNone/>
              <a:defRPr b="0" cap="none" sz="1200" i="0" strike="noStrike" u="none">
                <a:solidFill>
                  <a:schemeClr val="accent6"/>
                </a:solidFill>
                <a:latin typeface="Arial"/>
                <a:ea typeface="Arial"/>
                <a:cs typeface="Arial"/>
                <a:sym typeface="Arial"/>
              </a:defRPr>
            </a:lvl3pPr>
            <a:lvl4pPr algn="ctr" indent="0" lvl="3" marL="0" marR="0" rtl="0">
              <a:spcBef>
                <a:spcPts val="0"/>
              </a:spcBef>
              <a:buNone/>
              <a:defRPr b="0" cap="none" sz="1200" i="0" strike="noStrike" u="none">
                <a:solidFill>
                  <a:schemeClr val="accent6"/>
                </a:solidFill>
                <a:latin typeface="Arial"/>
                <a:ea typeface="Arial"/>
                <a:cs typeface="Arial"/>
                <a:sym typeface="Arial"/>
              </a:defRPr>
            </a:lvl4pPr>
            <a:lvl5pPr algn="ctr" indent="0" lvl="4" marL="0" marR="0" rtl="0">
              <a:spcBef>
                <a:spcPts val="0"/>
              </a:spcBef>
              <a:buNone/>
              <a:defRPr b="0" cap="none" sz="1200" i="0" strike="noStrike" u="none">
                <a:solidFill>
                  <a:schemeClr val="accent6"/>
                </a:solidFill>
                <a:latin typeface="Arial"/>
                <a:ea typeface="Arial"/>
                <a:cs typeface="Arial"/>
                <a:sym typeface="Arial"/>
              </a:defRPr>
            </a:lvl5pPr>
            <a:lvl6pPr algn="ctr" indent="0" lvl="5" marL="0" marR="0" rtl="0">
              <a:spcBef>
                <a:spcPts val="0"/>
              </a:spcBef>
              <a:buNone/>
              <a:defRPr b="0" cap="none" sz="1200" i="0" strike="noStrike" u="none">
                <a:solidFill>
                  <a:schemeClr val="accent6"/>
                </a:solidFill>
                <a:latin typeface="Arial"/>
                <a:ea typeface="Arial"/>
                <a:cs typeface="Arial"/>
                <a:sym typeface="Arial"/>
              </a:defRPr>
            </a:lvl6pPr>
            <a:lvl7pPr algn="ctr" indent="0" lvl="6" marL="0" marR="0" rtl="0">
              <a:spcBef>
                <a:spcPts val="0"/>
              </a:spcBef>
              <a:buNone/>
              <a:defRPr b="0" cap="none" sz="1200" i="0" strike="noStrike" u="none">
                <a:solidFill>
                  <a:schemeClr val="accent6"/>
                </a:solidFill>
                <a:latin typeface="Arial"/>
                <a:ea typeface="Arial"/>
                <a:cs typeface="Arial"/>
                <a:sym typeface="Arial"/>
              </a:defRPr>
            </a:lvl7pPr>
            <a:lvl8pPr algn="ctr" indent="0" lvl="7" marL="0" marR="0" rtl="0">
              <a:spcBef>
                <a:spcPts val="0"/>
              </a:spcBef>
              <a:buNone/>
              <a:defRPr b="0" cap="none" sz="1200" i="0" strike="noStrike" u="none">
                <a:solidFill>
                  <a:schemeClr val="accent6"/>
                </a:solidFill>
                <a:latin typeface="Arial"/>
                <a:ea typeface="Arial"/>
                <a:cs typeface="Arial"/>
                <a:sym typeface="Arial"/>
              </a:defRPr>
            </a:lvl8pPr>
            <a:lvl9pPr algn="ctr" indent="0" lvl="8" marL="0" marR="0" rtl="0">
              <a:spcBef>
                <a:spcPts val="0"/>
              </a:spcBef>
              <a:buNone/>
              <a:defRPr b="0" cap="none" sz="1200" i="0" strike="noStrike" u="none">
                <a:solidFill>
                  <a:schemeClr val="accent6"/>
                </a:solidFill>
                <a:latin typeface="Arial"/>
                <a:ea typeface="Arial"/>
                <a:cs typeface="Arial"/>
                <a:sym typeface="Arial"/>
              </a:defRPr>
            </a:lvl9pPr>
          </a:lstStyle>
          <a:p>
            <a:pPr algn="ctr" indent="0" lvl="0" marL="0" rtl="0">
              <a:spcBef>
                <a:spcPts val="0"/>
              </a:spcBef>
              <a:spcAft>
                <a:spcPts val="0"/>
              </a:spcAft>
              <a:buNone/>
            </a:pPr>
            <a:fld id="{00000000-1234-1234-1234-123412341234}" type="slidenum">
              <a:rPr lang="en-US"/>
              <a:t>‹#›</a:t>
            </a:fld>
          </a:p>
        </p:txBody>
      </p:sp>
    </p:spTree>
  </p:cSld>
  <p:clrMap accent1="accent1" accent2="accent2" accent3="accent3" accent4="accent4" accent5="accent5" accent6="accent6" bg1="lt1" bg2="dk2" tx1="dk1" tx2="lt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hf dt="0" ftr="0" hdr="0" sldNum="1"/>
  <p:txStyles>
    <p:title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titleStyle>
    <p:body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bodyStyle>
    <p:otherStyle>
      <a:defPPr algn="l" lvl="0" marR="0" rtl="0">
        <a:lnSpc>
          <a:spcPct val="100000"/>
        </a:lnSpc>
        <a:spcBef>
          <a:spcPts val="0"/>
        </a:spcBef>
        <a:spcAft>
          <a:spcPts val="0"/>
        </a:spcAft>
      </a:defPPr>
      <a:lvl1pPr algn="l" lvl="0"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1pPr>
      <a:lvl2pPr algn="l" lvl="1"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2pPr>
      <a:lvl3pPr algn="l" lvl="2"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3pPr>
      <a:lvl4pPr algn="l" lvl="3"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4pPr>
      <a:lvl5pPr algn="l" lvl="4"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5pPr>
      <a:lvl6pPr algn="l" lvl="5"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6pPr>
      <a:lvl7pPr algn="l" lvl="6"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7pPr>
      <a:lvl8pPr algn="l" lvl="7"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8pPr>
      <a:lvl9pPr algn="l" lvl="8" marR="0" rtl="0">
        <a:lnSpc>
          <a:spcPct val="100000"/>
        </a:lnSpc>
        <a:spcBef>
          <a:spcPts val="0"/>
        </a:spcBef>
        <a:spcAft>
          <a:spcPts val="0"/>
        </a:spcAft>
        <a:buClr>
          <a:srgbClr val="000000"/>
        </a:buClr>
        <a:buFont typeface="Arial"/>
        <a:defRPr b="0" cap="none" sz="1400" i="0" strike="noStrike" u="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6.xml"/><Relationship Id="rId3"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3.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video" Target="../media/media1.mp4"/><Relationship Id="rId2" Type="http://schemas.microsoft.com/office/2007/relationships/media" Target="../media/media1.mp4"/><Relationship Id="rId3" Type="http://schemas.openxmlformats.org/officeDocument/2006/relationships/image" Target="../media/image6.png"/><Relationship Id="rId4" Type="http://schemas.openxmlformats.org/officeDocument/2006/relationships/slideLayout" Target="../slideLayouts/slideLayout7.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34" name="Shape 235"/>
        <p:cNvGrpSpPr/>
        <p:nvPr/>
      </p:nvGrpSpPr>
      <p:grpSpPr>
        <a:xfrm>
          <a:off x="0" y="0"/>
          <a:ext cx="0" cy="0"/>
          <a:chOff x="0" y="0"/>
          <a:chExt cx="0" cy="0"/>
        </a:xfrm>
      </p:grpSpPr>
      <p:sp>
        <p:nvSpPr>
          <p:cNvPr id="1048585" name="Google Shape;236;p22"/>
          <p:cNvSpPr txBox="1"/>
          <p:nvPr>
            <p:ph type="ctrTitle"/>
          </p:nvPr>
        </p:nvSpPr>
        <p:spPr>
          <a:xfrm>
            <a:off x="2848056" y="1419806"/>
            <a:ext cx="6251296" cy="1789738"/>
          </a:xfrm>
          <a:prstGeom prst="rect"/>
          <a:noFill/>
          <a:ln>
            <a:noFill/>
          </a:ln>
        </p:spPr>
        <p:txBody>
          <a:bodyPr anchor="t" anchorCtr="0" bIns="45700" lIns="91425" rIns="91425" spcFirstLastPara="1" tIns="0" wrap="square">
            <a:noAutofit/>
          </a:bodyPr>
          <a:p>
            <a:pPr algn="ctr" indent="0" lvl="0" marL="0" rtl="0">
              <a:lnSpc>
                <a:spcPct val="110795"/>
              </a:lnSpc>
              <a:spcBef>
                <a:spcPts val="0"/>
              </a:spcBef>
              <a:spcAft>
                <a:spcPts val="0"/>
              </a:spcAft>
              <a:buClr>
                <a:schemeClr val="accent6"/>
              </a:buClr>
              <a:buSzPts val="4400"/>
              <a:buFont typeface="EB Garamond"/>
              <a:buNone/>
            </a:pPr>
            <a:r>
              <a:rPr lang="en-US">
                <a:latin typeface="EB Garamond"/>
                <a:ea typeface="EB Garamond"/>
                <a:cs typeface="EB Garamond"/>
                <a:sym typeface="EB Garamond"/>
              </a:rPr>
              <a:t>CULTURAL CHANGES</a:t>
            </a:r>
            <a:br>
              <a:rPr lang="en-US"/>
            </a:br>
          </a:p>
        </p:txBody>
      </p:sp>
      <p:sp>
        <p:nvSpPr>
          <p:cNvPr id="1048586" name="Google Shape;237;p22"/>
          <p:cNvSpPr txBox="1"/>
          <p:nvPr>
            <p:ph type="subTitle" idx="1"/>
          </p:nvPr>
        </p:nvSpPr>
        <p:spPr>
          <a:xfrm>
            <a:off x="3361719" y="2674828"/>
            <a:ext cx="5111081" cy="2439360"/>
          </a:xfrm>
          <a:prstGeom prst="rect"/>
          <a:noFill/>
          <a:ln>
            <a:noFill/>
          </a:ln>
        </p:spPr>
        <p:txBody>
          <a:bodyPr anchor="t" anchorCtr="0" bIns="0" lIns="0" rIns="0" spcFirstLastPara="1" tIns="0" wrap="square">
            <a:noAutofit/>
          </a:bodyPr>
          <a:p>
            <a:pPr algn="ctr" indent="0" lvl="0" marL="0" rtl="0">
              <a:lnSpc>
                <a:spcPct val="100000"/>
              </a:lnSpc>
              <a:spcBef>
                <a:spcPts val="0"/>
              </a:spcBef>
              <a:spcAft>
                <a:spcPts val="0"/>
              </a:spcAft>
              <a:buClr>
                <a:schemeClr val="accent6"/>
              </a:buClr>
              <a:buSzPts val="2400"/>
              <a:buNone/>
            </a:pPr>
            <a:r>
              <a:rPr i="1" lang="en-US" u="sng"/>
              <a:t>GROUP MEMBERS: </a:t>
            </a:r>
            <a:br>
              <a:rPr lang="en-US"/>
            </a:br>
            <a:r>
              <a:rPr lang="en-US"/>
              <a:t>Bilal Shakeel</a:t>
            </a:r>
            <a:br>
              <a:rPr lang="en-US"/>
            </a:br>
            <a:r>
              <a:rPr lang="en-US"/>
              <a:t>Muhammad Tahir</a:t>
            </a:r>
            <a:br>
              <a:rPr lang="en-US"/>
            </a:br>
            <a:r>
              <a:rPr lang="en-US"/>
              <a:t>Muhammad Samamah</a:t>
            </a:r>
            <a:br>
              <a:rPr lang="en-US"/>
            </a:br>
            <a:r>
              <a:rPr lang="en-US"/>
              <a:t>Mujtaba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77" name="Shape 296"/>
        <p:cNvGrpSpPr/>
        <p:nvPr/>
      </p:nvGrpSpPr>
      <p:grpSpPr>
        <a:xfrm>
          <a:off x="0" y="0"/>
          <a:ext cx="0" cy="0"/>
          <a:chOff x="0" y="0"/>
          <a:chExt cx="0" cy="0"/>
        </a:xfrm>
      </p:grpSpPr>
      <p:sp>
        <p:nvSpPr>
          <p:cNvPr id="1048733" name="Google Shape;297;p31"/>
          <p:cNvSpPr txBox="1"/>
          <p:nvPr>
            <p:ph type="title"/>
          </p:nvPr>
        </p:nvSpPr>
        <p:spPr>
          <a:xfrm>
            <a:off x="890164" y="594360"/>
            <a:ext cx="11042755" cy="1126982"/>
          </a:xfrm>
          <a:prstGeom prst="rect"/>
          <a:noFill/>
          <a:ln>
            <a:noFill/>
          </a:ln>
        </p:spPr>
        <p:txBody>
          <a:bodyPr anchor="t" anchorCtr="0" bIns="45700" lIns="91425" rIns="91425" spcFirstLastPara="1" tIns="45700" wrap="square">
            <a:noAutofit/>
          </a:bodyPr>
          <a:p>
            <a:pPr algn="ctr" indent="0" lvl="0" marL="0" rtl="0">
              <a:lnSpc>
                <a:spcPct val="100000"/>
              </a:lnSpc>
              <a:spcBef>
                <a:spcPts val="0"/>
              </a:spcBef>
              <a:spcAft>
                <a:spcPts val="0"/>
              </a:spcAft>
              <a:buClr>
                <a:schemeClr val="accent6"/>
              </a:buClr>
              <a:buSzPts val="4400"/>
              <a:buFont typeface="Arial Black"/>
              <a:buNone/>
            </a:pPr>
            <a:r>
              <a:rPr lang="en-US"/>
              <a:t>THEORIES THAT EXPLAIN CULTURAL CHANGE AS AN ISSUE</a:t>
            </a:r>
          </a:p>
        </p:txBody>
      </p:sp>
      <p:sp>
        <p:nvSpPr>
          <p:cNvPr id="1048734" name="Google Shape;298;p31"/>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latin typeface="Arial"/>
                <a:ea typeface="Arial"/>
                <a:cs typeface="Arial"/>
                <a:sym typeface="Arial"/>
              </a:rPr>
              <a:t>Cultural Change</a:t>
            </a:r>
          </a:p>
        </p:txBody>
      </p:sp>
      <p:sp>
        <p:nvSpPr>
          <p:cNvPr id="1048735" name="Google Shape;299;p31"/>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10</a:t>
            </a:fld>
          </a:p>
        </p:txBody>
      </p:sp>
      <p:sp>
        <p:nvSpPr>
          <p:cNvPr id="1048736" name="Google Shape;300;p31"/>
          <p:cNvSpPr txBox="1"/>
          <p:nvPr/>
        </p:nvSpPr>
        <p:spPr>
          <a:xfrm>
            <a:off x="538950" y="2270800"/>
            <a:ext cx="11114100" cy="4587200"/>
          </a:xfrm>
          <a:prstGeom prst="rect"/>
          <a:noFill/>
          <a:ln>
            <a:noFill/>
          </a:ln>
        </p:spPr>
        <p:txBody>
          <a:bodyPr anchor="t" anchorCtr="0" bIns="45700" lIns="91425" rIns="91425" spcFirstLastPara="1" tIns="45700" wrap="square">
            <a:spAutoFit/>
          </a:bodyPr>
          <a:p>
            <a:pPr algn="l" indent="-323850" lvl="0" marL="342900" marR="0" rtl="0">
              <a:spcBef>
                <a:spcPts val="0"/>
              </a:spcBef>
              <a:spcAft>
                <a:spcPts val="0"/>
              </a:spcAft>
              <a:buClr>
                <a:srgbClr val="1F2C8F"/>
              </a:buClr>
              <a:buSzPts val="2100"/>
              <a:buFont typeface="EB Garamond"/>
              <a:buAutoNum type="romanUcPeriod"/>
            </a:pPr>
            <a:r>
              <a:rPr sz="2100" lang="en-US">
                <a:solidFill>
                  <a:srgbClr val="1F2C8F"/>
                </a:solidFill>
                <a:highlight>
                  <a:schemeClr val="lt1"/>
                </a:highlight>
                <a:latin typeface="Roboto"/>
                <a:ea typeface="Roboto"/>
                <a:cs typeface="Roboto"/>
                <a:sym typeface="Roboto"/>
              </a:rPr>
              <a:t>From a</a:t>
            </a:r>
            <a:r>
              <a:rPr b="1" sz="2100" lang="en-US">
                <a:solidFill>
                  <a:srgbClr val="1F2C8F"/>
                </a:solidFill>
                <a:highlight>
                  <a:schemeClr val="lt1"/>
                </a:highlight>
                <a:latin typeface="Roboto"/>
                <a:ea typeface="Roboto"/>
                <a:cs typeface="Roboto"/>
                <a:sym typeface="Roboto"/>
              </a:rPr>
              <a:t> functionalist perspective</a:t>
            </a:r>
            <a:r>
              <a:rPr sz="2100" lang="en-US">
                <a:solidFill>
                  <a:srgbClr val="1F2C8F"/>
                </a:solidFill>
                <a:highlight>
                  <a:schemeClr val="lt1"/>
                </a:highlight>
                <a:latin typeface="EB Garamond"/>
                <a:ea typeface="EB Garamond"/>
                <a:cs typeface="EB Garamond"/>
                <a:sym typeface="EB Garamond"/>
              </a:rPr>
              <a:t>, </a:t>
            </a:r>
            <a:r>
              <a:rPr sz="2100" lang="en-US">
                <a:solidFill>
                  <a:srgbClr val="1F2C8F"/>
                </a:solidFill>
                <a:highlight>
                  <a:schemeClr val="lt1"/>
                </a:highlight>
                <a:latin typeface="Roboto"/>
                <a:ea typeface="Roboto"/>
                <a:cs typeface="Roboto"/>
                <a:sym typeface="Roboto"/>
              </a:rPr>
              <a:t>cultural practices and beliefs serve a function in maintaining social order and stability. When changes occur in the social structure, such as the development of new technologies or the emergence of new industries,</a:t>
            </a:r>
            <a:endParaRPr sz="2100">
              <a:solidFill>
                <a:srgbClr val="1F2C8F"/>
              </a:solidFill>
              <a:highlight>
                <a:schemeClr val="lt1"/>
              </a:highlight>
            </a:endParaRPr>
          </a:p>
          <a:p>
            <a:pPr algn="l" indent="-190500" lvl="0" marL="342900" marR="0" rtl="0">
              <a:spcBef>
                <a:spcPts val="0"/>
              </a:spcBef>
              <a:spcAft>
                <a:spcPts val="0"/>
              </a:spcAft>
              <a:buClr>
                <a:schemeClr val="dk1"/>
              </a:buClr>
              <a:buSzPts val="2400"/>
              <a:buFont typeface="EB Garamond"/>
              <a:buNone/>
            </a:pPr>
            <a:r>
              <a:t/>
            </a:r>
            <a:endParaRPr sz="2100">
              <a:solidFill>
                <a:srgbClr val="1F2C8F"/>
              </a:solidFill>
              <a:highlight>
                <a:schemeClr val="lt1"/>
              </a:highlight>
              <a:latin typeface="EB Garamond"/>
              <a:ea typeface="EB Garamond"/>
              <a:cs typeface="EB Garamond"/>
              <a:sym typeface="EB Garamond"/>
            </a:endParaRPr>
          </a:p>
          <a:p>
            <a:pPr algn="l" indent="-323850" lvl="0" marL="342900" marR="0" rtl="0">
              <a:spcBef>
                <a:spcPts val="0"/>
              </a:spcBef>
              <a:spcAft>
                <a:spcPts val="0"/>
              </a:spcAft>
              <a:buClr>
                <a:srgbClr val="1F2C8F"/>
              </a:buClr>
              <a:buSzPts val="2100"/>
              <a:buFont typeface="EB Garamond"/>
              <a:buAutoNum type="romanUcPeriod"/>
            </a:pPr>
            <a:r>
              <a:rPr sz="2100" lang="en-US">
                <a:solidFill>
                  <a:srgbClr val="1F2C8F"/>
                </a:solidFill>
                <a:highlight>
                  <a:schemeClr val="lt1"/>
                </a:highlight>
                <a:latin typeface="Roboto"/>
                <a:ea typeface="Roboto"/>
                <a:cs typeface="Roboto"/>
                <a:sym typeface="Roboto"/>
              </a:rPr>
              <a:t>From a </a:t>
            </a:r>
            <a:r>
              <a:rPr b="1" sz="2100" lang="en-US">
                <a:solidFill>
                  <a:srgbClr val="1F2C8F"/>
                </a:solidFill>
                <a:highlight>
                  <a:schemeClr val="lt1"/>
                </a:highlight>
                <a:latin typeface="Roboto"/>
                <a:ea typeface="Roboto"/>
                <a:cs typeface="Roboto"/>
                <a:sym typeface="Roboto"/>
              </a:rPr>
              <a:t>conflict perspective</a:t>
            </a:r>
            <a:r>
              <a:rPr sz="2100" lang="en-US">
                <a:solidFill>
                  <a:srgbClr val="1F2C8F"/>
                </a:solidFill>
                <a:highlight>
                  <a:schemeClr val="lt1"/>
                </a:highlight>
                <a:latin typeface="EB Garamond"/>
                <a:ea typeface="EB Garamond"/>
                <a:cs typeface="EB Garamond"/>
                <a:sym typeface="EB Garamond"/>
              </a:rPr>
              <a:t>,</a:t>
            </a:r>
            <a:r>
              <a:rPr sz="2100" lang="en-US">
                <a:solidFill>
                  <a:srgbClr val="1F2C8F"/>
                </a:solidFill>
                <a:highlight>
                  <a:schemeClr val="lt1"/>
                </a:highlight>
                <a:latin typeface="Roboto"/>
                <a:ea typeface="Roboto"/>
                <a:cs typeface="Roboto"/>
                <a:sym typeface="Roboto"/>
              </a:rPr>
              <a:t> cultural change is the result of social and political conflicts between different groups in society. As groups with different values and interests struggle for power and influence.Eg </a:t>
            </a:r>
            <a:r>
              <a:rPr sz="2200" lang="en-US">
                <a:solidFill>
                  <a:srgbClr val="1F2C8F"/>
                </a:solidFill>
                <a:highlight>
                  <a:schemeClr val="lt1"/>
                </a:highlight>
                <a:latin typeface="Roboto"/>
                <a:ea typeface="Roboto"/>
                <a:cs typeface="Roboto"/>
                <a:sym typeface="Roboto"/>
              </a:rPr>
              <a:t>t</a:t>
            </a:r>
            <a:r>
              <a:rPr sz="2000" lang="en-US">
                <a:solidFill>
                  <a:srgbClr val="1F2C8F"/>
                </a:solidFill>
                <a:highlight>
                  <a:schemeClr val="lt1"/>
                </a:highlight>
                <a:latin typeface="Roboto"/>
                <a:ea typeface="Roboto"/>
                <a:cs typeface="Roboto"/>
                <a:sym typeface="Roboto"/>
              </a:rPr>
              <a:t>he civil rights movement of the 1950s and 1960s led to significant cultural change in the United States as African Americans challenged the dominant white power structure and fought for their rights. resulting in changes in laws,policies.</a:t>
            </a:r>
            <a:endParaRPr sz="2900">
              <a:solidFill>
                <a:srgbClr val="1F2C8F"/>
              </a:solidFill>
              <a:highlight>
                <a:schemeClr val="lt1"/>
              </a:highlight>
            </a:endParaRPr>
          </a:p>
          <a:p>
            <a:pPr algn="l" indent="-190500" lvl="0" marL="342900" marR="0" rtl="0">
              <a:spcBef>
                <a:spcPts val="0"/>
              </a:spcBef>
              <a:spcAft>
                <a:spcPts val="0"/>
              </a:spcAft>
              <a:buClr>
                <a:schemeClr val="dk1"/>
              </a:buClr>
              <a:buSzPts val="2400"/>
              <a:buFont typeface="EB Garamond"/>
              <a:buNone/>
            </a:pPr>
            <a:r>
              <a:t/>
            </a:r>
            <a:endParaRPr sz="2100">
              <a:solidFill>
                <a:srgbClr val="1F2C8F"/>
              </a:solidFill>
              <a:highlight>
                <a:schemeClr val="lt1"/>
              </a:highlight>
              <a:latin typeface="EB Garamond"/>
              <a:ea typeface="EB Garamond"/>
              <a:cs typeface="EB Garamond"/>
              <a:sym typeface="EB Garamond"/>
            </a:endParaRPr>
          </a:p>
          <a:p>
            <a:pPr algn="l" indent="-323850" lvl="0" marL="342900" marR="0" rtl="0">
              <a:spcBef>
                <a:spcPts val="0"/>
              </a:spcBef>
              <a:spcAft>
                <a:spcPts val="0"/>
              </a:spcAft>
              <a:buClr>
                <a:srgbClr val="1F2C8F"/>
              </a:buClr>
              <a:buSzPts val="2100"/>
              <a:buFont typeface="EB Garamond"/>
              <a:buAutoNum type="romanUcPeriod"/>
            </a:pPr>
            <a:r>
              <a:rPr sz="2100" lang="en-US">
                <a:solidFill>
                  <a:srgbClr val="1F2C8F"/>
                </a:solidFill>
                <a:highlight>
                  <a:schemeClr val="lt1"/>
                </a:highlight>
                <a:latin typeface="Roboto"/>
                <a:ea typeface="Roboto"/>
                <a:cs typeface="Roboto"/>
                <a:sym typeface="Roboto"/>
              </a:rPr>
              <a:t>From a </a:t>
            </a:r>
            <a:r>
              <a:rPr b="1" sz="2100" lang="en-US">
                <a:solidFill>
                  <a:srgbClr val="1F2C8F"/>
                </a:solidFill>
                <a:highlight>
                  <a:schemeClr val="lt1"/>
                </a:highlight>
                <a:latin typeface="Roboto"/>
                <a:ea typeface="Roboto"/>
                <a:cs typeface="Roboto"/>
                <a:sym typeface="Roboto"/>
              </a:rPr>
              <a:t>symbolic interactionist perspective</a:t>
            </a:r>
            <a:r>
              <a:rPr sz="2100" lang="en-US">
                <a:solidFill>
                  <a:srgbClr val="1F2C8F"/>
                </a:solidFill>
                <a:highlight>
                  <a:schemeClr val="lt1"/>
                </a:highlight>
                <a:latin typeface="Roboto"/>
                <a:ea typeface="Roboto"/>
                <a:cs typeface="Roboto"/>
                <a:sym typeface="Roboto"/>
              </a:rPr>
              <a:t>, cultural change is seen as the result of changes in the meanings and symbols that people use to interpret their experiences and communicate with others and devise </a:t>
            </a:r>
            <a:r>
              <a:rPr sz="2100" lang="en-US">
                <a:solidFill>
                  <a:srgbClr val="1F2C8F"/>
                </a:solidFill>
                <a:highlight>
                  <a:schemeClr val="lt1"/>
                </a:highlight>
                <a:latin typeface="Roboto"/>
                <a:ea typeface="Roboto"/>
                <a:cs typeface="Roboto"/>
                <a:sym typeface="Roboto"/>
              </a:rPr>
              <a:t>their own cultural practices.</a:t>
            </a:r>
            <a:endParaRPr sz="2100">
              <a:solidFill>
                <a:srgbClr val="1F2C8F"/>
              </a:solidFill>
              <a:highlight>
                <a:schemeClr val="lt1"/>
              </a:highlight>
            </a:endParaRPr>
          </a:p>
          <a:p>
            <a:pPr algn="l" indent="-190500" lvl="0" marL="342900" marR="0" rtl="0">
              <a:spcBef>
                <a:spcPts val="0"/>
              </a:spcBef>
              <a:spcAft>
                <a:spcPts val="0"/>
              </a:spcAft>
              <a:buClr>
                <a:schemeClr val="dk1"/>
              </a:buClr>
              <a:buSzPts val="2400"/>
              <a:buFont typeface="EB Garamond"/>
              <a:buNone/>
            </a:pPr>
            <a:r>
              <a:t/>
            </a:r>
            <a:endParaRPr sz="2400">
              <a:solidFill>
                <a:srgbClr val="202C8F"/>
              </a:solidFill>
              <a:latin typeface="EB Garamond"/>
              <a:ea typeface="EB Garamond"/>
              <a:cs typeface="EB Garamond"/>
              <a:sym typeface="EB Garamon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81" name="Shape 304"/>
        <p:cNvGrpSpPr/>
        <p:nvPr/>
      </p:nvGrpSpPr>
      <p:grpSpPr>
        <a:xfrm>
          <a:off x="0" y="0"/>
          <a:ext cx="0" cy="0"/>
          <a:chOff x="0" y="0"/>
          <a:chExt cx="0" cy="0"/>
        </a:xfrm>
      </p:grpSpPr>
      <p:sp>
        <p:nvSpPr>
          <p:cNvPr id="1048755" name="Google Shape;305;p32"/>
          <p:cNvSpPr txBox="1"/>
          <p:nvPr>
            <p:ph type="title"/>
          </p:nvPr>
        </p:nvSpPr>
        <p:spPr>
          <a:xfrm>
            <a:off x="768096" y="457199"/>
            <a:ext cx="10671048" cy="768096"/>
          </a:xfrm>
          <a:prstGeom prst="rect"/>
          <a:noFill/>
          <a:ln>
            <a:noFill/>
          </a:ln>
        </p:spPr>
        <p:txBody>
          <a:bodyPr anchor="t" anchorCtr="0" bIns="45700" lIns="91425" rIns="91425" spcFirstLastPara="1" tIns="45700" wrap="square">
            <a:normAutofit fontScale="90909"/>
          </a:bodyPr>
          <a:p>
            <a:pPr algn="ctr" indent="0" lvl="0" marL="0" rtl="0">
              <a:lnSpc>
                <a:spcPct val="100000"/>
              </a:lnSpc>
              <a:spcBef>
                <a:spcPts val="0"/>
              </a:spcBef>
              <a:spcAft>
                <a:spcPts val="0"/>
              </a:spcAft>
              <a:buClr>
                <a:schemeClr val="accent6"/>
              </a:buClr>
              <a:buSzPct val="100000"/>
              <a:buFont typeface="Arial Black"/>
              <a:buNone/>
            </a:pPr>
            <a:r>
              <a:rPr lang="en-US"/>
              <a:t>MAIN FIGURES</a:t>
            </a:r>
          </a:p>
        </p:txBody>
      </p:sp>
      <p:sp>
        <p:nvSpPr>
          <p:cNvPr id="1048756" name="Google Shape;306;p32"/>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11</a:t>
            </a:fld>
          </a:p>
        </p:txBody>
      </p:sp>
      <p:sp>
        <p:nvSpPr>
          <p:cNvPr id="1048757" name="Google Shape;307;p32" descr="Timeline marker"/>
          <p:cNvSpPr/>
          <p:nvPr/>
        </p:nvSpPr>
        <p:spPr>
          <a:xfrm rot="-5400000">
            <a:off x="1669440" y="4056839"/>
            <a:ext cx="81643" cy="261257"/>
          </a:xfrm>
          <a:prstGeom prst="rect"/>
          <a:solidFill>
            <a:schemeClr val="accent3"/>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58" name="Google Shape;308;p32" descr="Timeline marker"/>
          <p:cNvSpPr/>
          <p:nvPr/>
        </p:nvSpPr>
        <p:spPr>
          <a:xfrm rot="-5400000">
            <a:off x="3881150" y="4056839"/>
            <a:ext cx="81643" cy="261257"/>
          </a:xfrm>
          <a:prstGeom prst="rect"/>
          <a:solidFill>
            <a:srgbClr val="F5CDCE"/>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59" name="Google Shape;309;p32" descr="Timeline marker"/>
          <p:cNvSpPr/>
          <p:nvPr/>
        </p:nvSpPr>
        <p:spPr>
          <a:xfrm rot="-5400000">
            <a:off x="6045016" y="4056839"/>
            <a:ext cx="81643" cy="261257"/>
          </a:xfrm>
          <a:prstGeom prst="rect"/>
          <a:solidFill>
            <a:schemeClr val="accent3"/>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60" name="Google Shape;310;p32" descr="Timeline marker"/>
          <p:cNvSpPr/>
          <p:nvPr/>
        </p:nvSpPr>
        <p:spPr>
          <a:xfrm rot="-5400000">
            <a:off x="8264631" y="4056839"/>
            <a:ext cx="81643" cy="261257"/>
          </a:xfrm>
          <a:prstGeom prst="rect"/>
          <a:solidFill>
            <a:srgbClr val="F5CDCE"/>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61" name="Google Shape;311;p32" descr="Timeline marker"/>
          <p:cNvSpPr/>
          <p:nvPr/>
        </p:nvSpPr>
        <p:spPr>
          <a:xfrm rot="-5400000">
            <a:off x="10475505" y="4056839"/>
            <a:ext cx="81643" cy="261257"/>
          </a:xfrm>
          <a:prstGeom prst="rect"/>
          <a:solidFill>
            <a:schemeClr val="accent3"/>
          </a:solidFill>
          <a:ln>
            <a:noFill/>
          </a:ln>
        </p:spPr>
        <p:txBody>
          <a:bodyPr anchor="ctr" anchorCtr="0" bIns="45700" lIns="91425" rIns="91425" spcFirstLastPara="1" tIns="45700" wrap="square">
            <a:noAutofit/>
          </a:bodyPr>
          <a:p>
            <a:pPr algn="ctr" indent="0" lvl="0" marL="0" marR="0" rtl="0">
              <a:spcBef>
                <a:spcPts val="0"/>
              </a:spcBef>
              <a:spcAft>
                <a:spcPts val="0"/>
              </a:spcAft>
              <a:buNone/>
            </a:pPr>
            <a:r>
              <a:t/>
            </a:r>
            <a:endParaRPr sz="1800">
              <a:solidFill>
                <a:schemeClr val="lt1"/>
              </a:solidFill>
              <a:latin typeface="EB Garamond"/>
              <a:ea typeface="EB Garamond"/>
              <a:cs typeface="EB Garamond"/>
              <a:sym typeface="EB Garamond"/>
            </a:endParaRPr>
          </a:p>
        </p:txBody>
      </p:sp>
      <p:sp>
        <p:nvSpPr>
          <p:cNvPr id="1048762" name="Google Shape;312;p32"/>
          <p:cNvSpPr txBox="1"/>
          <p:nvPr/>
        </p:nvSpPr>
        <p:spPr>
          <a:xfrm>
            <a:off x="421948" y="1225294"/>
            <a:ext cx="11327778" cy="6263640"/>
          </a:xfrm>
          <a:prstGeom prst="rect"/>
          <a:noFill/>
          <a:ln>
            <a:noFill/>
          </a:ln>
        </p:spPr>
        <p:txBody>
          <a:bodyPr anchor="t" anchorCtr="0" bIns="45700" lIns="91425" rIns="91425" spcFirstLastPara="1" tIns="45700" wrap="square">
            <a:spAutoFit/>
          </a:bodyPr>
          <a:p>
            <a:pPr algn="l" indent="0" lvl="0" marL="0" marR="0" rtl="0">
              <a:spcBef>
                <a:spcPts val="0"/>
              </a:spcBef>
              <a:spcAft>
                <a:spcPts val="0"/>
              </a:spcAft>
              <a:buNone/>
            </a:pPr>
            <a:r>
              <a:rPr sz="2000" lang="en-US">
                <a:solidFill>
                  <a:srgbClr val="BB2529"/>
                </a:solidFill>
                <a:latin typeface="EB Garamond"/>
                <a:ea typeface="EB Garamond"/>
                <a:cs typeface="EB Garamond"/>
                <a:sym typeface="EB Garamond"/>
              </a:rPr>
              <a:t>Max Weber</a:t>
            </a:r>
            <a:r>
              <a:rPr sz="2000" lang="en-US">
                <a:solidFill>
                  <a:srgbClr val="202C8F"/>
                </a:solidFill>
                <a:latin typeface="EB Garamond"/>
                <a:ea typeface="EB Garamond"/>
                <a:cs typeface="EB Garamond"/>
                <a:sym typeface="EB Garamond"/>
              </a:rPr>
              <a:t>: He believed that cultural change could have profound effects on society, and argued that the rise of modern capitalism was a result of changes in cultural values and attitudes.</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Emile Durkheim</a:t>
            </a:r>
            <a:r>
              <a:rPr sz="2000" lang="en-US">
                <a:solidFill>
                  <a:srgbClr val="202C8F"/>
                </a:solidFill>
                <a:latin typeface="EB Garamond"/>
                <a:ea typeface="EB Garamond"/>
                <a:cs typeface="EB Garamond"/>
                <a:sym typeface="EB Garamond"/>
              </a:rPr>
              <a:t>: He argued that social change could lead to feelings of anomie, or a lack of social cohesion, which could have negative effects on individuals and society as a whole.</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Stuart Hall</a:t>
            </a:r>
            <a:r>
              <a:rPr sz="2000" lang="en-US">
                <a:solidFill>
                  <a:srgbClr val="202C8F"/>
                </a:solidFill>
                <a:latin typeface="EB Garamond"/>
                <a:ea typeface="EB Garamond"/>
                <a:cs typeface="EB Garamond"/>
                <a:sym typeface="EB Garamond"/>
              </a:rPr>
              <a:t>: He argued that cultural change can lead to new forms of identity formation, and that these identities can be shaped by cultural representations and discourses.</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Michel Foucault</a:t>
            </a:r>
            <a:r>
              <a:rPr sz="2000" lang="en-US">
                <a:solidFill>
                  <a:srgbClr val="202C8F"/>
                </a:solidFill>
                <a:latin typeface="EB Garamond"/>
                <a:ea typeface="EB Garamond"/>
                <a:cs typeface="EB Garamond"/>
                <a:sym typeface="EB Garamond"/>
              </a:rPr>
              <a:t>: He argued that cultural change can be a result of shifts in power relations, and that new forms of knowledge and discourse can shape the way people think about themselves and their social world.</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Edward Said</a:t>
            </a:r>
            <a:r>
              <a:rPr sz="2000" lang="en-US">
                <a:solidFill>
                  <a:srgbClr val="202C8F"/>
                </a:solidFill>
                <a:latin typeface="EB Garamond"/>
                <a:ea typeface="EB Garamond"/>
                <a:cs typeface="EB Garamond"/>
                <a:sym typeface="EB Garamond"/>
              </a:rPr>
              <a:t>: He argued that cultural change can lead to the domination of one culture over another, and that this can have negative effects on the dominated culture.</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Allama Iqbal</a:t>
            </a:r>
            <a:r>
              <a:rPr sz="2000" lang="en-US">
                <a:solidFill>
                  <a:srgbClr val="202C8F"/>
                </a:solidFill>
                <a:latin typeface="EB Garamond"/>
                <a:ea typeface="EB Garamond"/>
                <a:cs typeface="EB Garamond"/>
                <a:sym typeface="EB Garamond"/>
              </a:rPr>
              <a:t>: He was concerned about the impact of Western colonialism on Muslim culture and identity, and called for a revival of Islamic thought and culture as a way of resisting Western influence.</a:t>
            </a:r>
            <a:br>
              <a:rPr sz="2000" lang="en-US">
                <a:solidFill>
                  <a:schemeClr val="dk1"/>
                </a:solidFill>
                <a:latin typeface="EB Garamond"/>
                <a:ea typeface="EB Garamond"/>
                <a:cs typeface="EB Garamond"/>
                <a:sym typeface="EB Garamond"/>
              </a:rPr>
            </a:br>
            <a:r>
              <a:rPr sz="2000" lang="en-US">
                <a:solidFill>
                  <a:srgbClr val="BB2529"/>
                </a:solidFill>
                <a:latin typeface="EB Garamond"/>
                <a:ea typeface="EB Garamond"/>
                <a:cs typeface="EB Garamond"/>
                <a:sym typeface="EB Garamond"/>
              </a:rPr>
              <a:t>Faiz Ahmed Faiz</a:t>
            </a:r>
            <a:r>
              <a:rPr sz="2000" lang="en-US">
                <a:solidFill>
                  <a:srgbClr val="202C8F"/>
                </a:solidFill>
                <a:latin typeface="EB Garamond"/>
                <a:ea typeface="EB Garamond"/>
                <a:cs typeface="EB Garamond"/>
                <a:sym typeface="EB Garamond"/>
              </a:rPr>
              <a:t>: He was concerned about the impact of capitalist and Western culture on Pakistani society, and called for a socialist revolution as a way of achieving social justice and equality.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84" name="Shape 316"/>
        <p:cNvGrpSpPr/>
        <p:nvPr/>
      </p:nvGrpSpPr>
      <p:grpSpPr>
        <a:xfrm>
          <a:off x="0" y="0"/>
          <a:ext cx="0" cy="0"/>
          <a:chOff x="0" y="0"/>
          <a:chExt cx="0" cy="0"/>
        </a:xfrm>
      </p:grpSpPr>
      <p:sp>
        <p:nvSpPr>
          <p:cNvPr id="1048765" name="Google Shape;317;p33"/>
          <p:cNvSpPr txBox="1"/>
          <p:nvPr>
            <p:ph type="title"/>
          </p:nvPr>
        </p:nvSpPr>
        <p:spPr>
          <a:xfrm>
            <a:off x="1266952" y="730990"/>
            <a:ext cx="10229891" cy="1369674"/>
          </a:xfrm>
          <a:prstGeom prst="rect"/>
          <a:noFill/>
          <a:ln>
            <a:noFill/>
          </a:ln>
        </p:spPr>
        <p:txBody>
          <a:bodyPr anchor="t" anchorCtr="0" bIns="45700" lIns="91425" rIns="91425" spcFirstLastPara="1" tIns="45700" wrap="square">
            <a:normAutofit fontScale="90000"/>
          </a:bodyPr>
          <a:p>
            <a:pPr algn="ctr" indent="0" lvl="0" marL="0" rtl="0">
              <a:lnSpc>
                <a:spcPct val="100000"/>
              </a:lnSpc>
              <a:spcBef>
                <a:spcPts val="0"/>
              </a:spcBef>
              <a:spcAft>
                <a:spcPts val="0"/>
              </a:spcAft>
              <a:buClr>
                <a:schemeClr val="accent6"/>
              </a:buClr>
              <a:buSzPct val="100000"/>
              <a:buFont typeface="Arial Black"/>
              <a:buNone/>
            </a:pPr>
            <a:r>
              <a:rPr sz="4900" lang="en-US"/>
              <a:t>HOW TO RESOLVE THESE ISSUES?</a:t>
            </a:r>
            <a:endParaRPr b="0" sz="4900"/>
          </a:p>
          <a:p>
            <a:pPr algn="ctr" indent="0" lvl="0" marL="0" rtl="0">
              <a:lnSpc>
                <a:spcPct val="100000"/>
              </a:lnSpc>
              <a:spcBef>
                <a:spcPts val="0"/>
              </a:spcBef>
              <a:spcAft>
                <a:spcPts val="0"/>
              </a:spcAft>
              <a:buClr>
                <a:schemeClr val="accent6"/>
              </a:buClr>
              <a:buSzPct val="100000"/>
              <a:buFont typeface="Arial Black"/>
              <a:buNone/>
            </a:pPr>
            <a:r>
              <a:t/>
            </a:r>
          </a:p>
        </p:txBody>
      </p:sp>
      <p:sp>
        <p:nvSpPr>
          <p:cNvPr id="1048766" name="Google Shape;318;p33"/>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12</a:t>
            </a:fld>
          </a:p>
        </p:txBody>
      </p:sp>
      <p:sp>
        <p:nvSpPr>
          <p:cNvPr id="1048767" name="Google Shape;319;p33"/>
          <p:cNvSpPr txBox="1"/>
          <p:nvPr>
            <p:ph type="body" idx="13"/>
          </p:nvPr>
        </p:nvSpPr>
        <p:spPr>
          <a:xfrm>
            <a:off x="826962" y="2036403"/>
            <a:ext cx="10227225" cy="3388444"/>
          </a:xfrm>
          <a:prstGeom prst="rect"/>
          <a:noFill/>
          <a:ln>
            <a:noFill/>
          </a:ln>
        </p:spPr>
        <p:txBody>
          <a:bodyPr anchor="t" anchorCtr="0" bIns="45700" lIns="0" rIns="0" spcFirstLastPara="1" tIns="45700" wrap="square">
            <a:noAutofit/>
          </a:bodyPr>
          <a:p>
            <a:pPr algn="l" indent="0" lvl="0" marL="0" rtl="0">
              <a:lnSpc>
                <a:spcPct val="100000"/>
              </a:lnSpc>
              <a:spcBef>
                <a:spcPts val="0"/>
              </a:spcBef>
              <a:spcAft>
                <a:spcPts val="0"/>
              </a:spcAft>
              <a:buClr>
                <a:srgbClr val="C00000"/>
              </a:buClr>
              <a:buSzPts val="2200"/>
              <a:buNone/>
            </a:pPr>
            <a:r>
              <a:rPr b="1" sz="2200" lang="en-US">
                <a:solidFill>
                  <a:srgbClr val="C00000"/>
                </a:solidFill>
                <a:latin typeface="Quattrocento Sans"/>
                <a:ea typeface="Quattrocento Sans"/>
                <a:cs typeface="Quattrocento Sans"/>
                <a:sym typeface="Quattrocento Sans"/>
              </a:rPr>
              <a:t>Education and awareness:</a:t>
            </a:r>
            <a:r>
              <a:rPr sz="2200" lang="en-US">
                <a:solidFill>
                  <a:srgbClr val="202C8F"/>
                </a:solidFill>
                <a:latin typeface="Quattrocento Sans"/>
                <a:ea typeface="Quattrocento Sans"/>
                <a:cs typeface="Quattrocento Sans"/>
                <a:sym typeface="Quattrocento Sans"/>
              </a:rPr>
              <a:t> Education and awareness-raising campaigns can be an effective way of promoting understanding and tolerance of different cultures. </a:t>
            </a:r>
            <a:r>
              <a:rPr sz="2200" lang="en-US">
                <a:solidFill>
                  <a:srgbClr val="374151"/>
                </a:solidFill>
                <a:latin typeface="Quattrocento Sans"/>
                <a:ea typeface="Quattrocento Sans"/>
                <a:cs typeface="Quattrocento Sans"/>
                <a:sym typeface="Quattrocento Sans"/>
              </a:rPr>
              <a:t>Pettigrew, T. F., &amp; Tropp, L. R. (2006). A meta-analytic test of intergroup contact theory. Journal of Personality and Social Psychology, 90(5), 751–783.</a:t>
            </a:r>
          </a:p>
          <a:p>
            <a:pPr algn="l" indent="0" lvl="0" marL="0" rtl="0">
              <a:lnSpc>
                <a:spcPct val="100000"/>
              </a:lnSpc>
              <a:spcBef>
                <a:spcPts val="0"/>
              </a:spcBef>
              <a:spcAft>
                <a:spcPts val="0"/>
              </a:spcAft>
              <a:buClr>
                <a:schemeClr val="accent6"/>
              </a:buClr>
              <a:buSzPts val="2200"/>
              <a:buNone/>
            </a:pPr>
            <a:br>
              <a:rPr sz="2200" lang="en-US">
                <a:latin typeface="Quattrocento Sans"/>
                <a:ea typeface="Quattrocento Sans"/>
                <a:cs typeface="Quattrocento Sans"/>
                <a:sym typeface="Quattrocento Sans"/>
              </a:rPr>
            </a:br>
            <a:r>
              <a:rPr b="1" sz="2200" lang="en-US">
                <a:solidFill>
                  <a:srgbClr val="C00000"/>
                </a:solidFill>
                <a:latin typeface="Quattrocento Sans"/>
                <a:ea typeface="Quattrocento Sans"/>
                <a:cs typeface="Quattrocento Sans"/>
                <a:sym typeface="Quattrocento Sans"/>
              </a:rPr>
              <a:t>Dialogue and communication:</a:t>
            </a:r>
            <a:r>
              <a:rPr b="1" sz="2200" lang="en-US">
                <a:solidFill>
                  <a:srgbClr val="202C8F"/>
                </a:solidFill>
                <a:latin typeface="Quattrocento Sans"/>
                <a:ea typeface="Quattrocento Sans"/>
                <a:cs typeface="Quattrocento Sans"/>
                <a:sym typeface="Quattrocento Sans"/>
              </a:rPr>
              <a:t> </a:t>
            </a:r>
            <a:r>
              <a:rPr sz="2200" lang="en-US">
                <a:solidFill>
                  <a:srgbClr val="202C8F"/>
                </a:solidFill>
                <a:latin typeface="Quattrocento Sans"/>
                <a:ea typeface="Quattrocento Sans"/>
                <a:cs typeface="Quattrocento Sans"/>
                <a:sym typeface="Quattrocento Sans"/>
              </a:rPr>
              <a:t>Dialogue and communication can be an effective way of building bridges between different cultural groups and promoting understanding and cooperation. </a:t>
            </a:r>
            <a:r>
              <a:rPr sz="2200" lang="en-US">
                <a:solidFill>
                  <a:srgbClr val="374151"/>
                </a:solidFill>
                <a:latin typeface="Quattrocento Sans"/>
                <a:ea typeface="Quattrocento Sans"/>
                <a:cs typeface="Quattrocento Sans"/>
                <a:sym typeface="Quattrocento Sans"/>
              </a:rPr>
              <a:t>Fiske, A. P. (2010). Envy up, scorn down: How status divides us. Russell Sage Foundation. This book examines how status divides people and the importance of empathy, understanding, and dialogue for bridging social and cultural differences.</a:t>
            </a:r>
          </a:p>
          <a:p>
            <a:pPr algn="l" indent="0" lvl="0" marL="0" rtl="0">
              <a:lnSpc>
                <a:spcPct val="100000"/>
              </a:lnSpc>
              <a:spcBef>
                <a:spcPts val="0"/>
              </a:spcBef>
              <a:spcAft>
                <a:spcPts val="0"/>
              </a:spcAft>
              <a:buClr>
                <a:srgbClr val="000000"/>
              </a:buClr>
              <a:buSzPts val="1800"/>
              <a:buNone/>
            </a:pPr>
            <a:br>
              <a:rPr sz="1800" lang="en-US">
                <a:solidFill>
                  <a:srgbClr val="000000"/>
                </a:solidFill>
                <a:latin typeface="Quattrocento Sans"/>
                <a:ea typeface="Quattrocento Sans"/>
                <a:cs typeface="Quattrocento Sans"/>
                <a:sym typeface="Quattrocento Sans"/>
              </a:rPr>
            </a:br>
            <a:br>
              <a:rPr sz="1800" lang="en-US">
                <a:solidFill>
                  <a:srgbClr val="000000"/>
                </a:solidFill>
                <a:latin typeface="Quattrocento Sans"/>
                <a:ea typeface="Quattrocento Sans"/>
                <a:cs typeface="Quattrocento Sans"/>
                <a:sym typeface="Quattrocento Sans"/>
              </a:rPr>
            </a:br>
            <a:endParaRPr sz="2200">
              <a:solidFill>
                <a:srgbClr val="202C8F"/>
              </a:solidFill>
              <a:latin typeface="Quattrocento Sans"/>
              <a:ea typeface="Quattrocento Sans"/>
              <a:cs typeface="Quattrocento Sans"/>
              <a:sym typeface="Quattrocento Sans"/>
            </a:endParaRPr>
          </a:p>
          <a:p>
            <a:pPr algn="ctr" indent="0" lvl="0" marL="0" rtl="0">
              <a:lnSpc>
                <a:spcPct val="100000"/>
              </a:lnSpc>
              <a:spcBef>
                <a:spcPts val="0"/>
              </a:spcBef>
              <a:spcAft>
                <a:spcPts val="0"/>
              </a:spcAft>
              <a:buClr>
                <a:schemeClr val="accent6"/>
              </a:buClr>
              <a:buSzPts val="2200"/>
              <a:buNone/>
            </a:pPr>
            <a:r>
              <a:t/>
            </a:r>
            <a:endParaRPr sz="22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88" name="Shape 323"/>
        <p:cNvGrpSpPr/>
        <p:nvPr/>
      </p:nvGrpSpPr>
      <p:grpSpPr>
        <a:xfrm>
          <a:off x="0" y="0"/>
          <a:ext cx="0" cy="0"/>
          <a:chOff x="0" y="0"/>
          <a:chExt cx="0" cy="0"/>
        </a:xfrm>
      </p:grpSpPr>
      <p:sp>
        <p:nvSpPr>
          <p:cNvPr id="1048779" name="Google Shape;324;p34"/>
          <p:cNvSpPr txBox="1"/>
          <p:nvPr>
            <p:ph type="body" idx="1"/>
          </p:nvPr>
        </p:nvSpPr>
        <p:spPr>
          <a:xfrm>
            <a:off x="831427" y="858605"/>
            <a:ext cx="10365810" cy="5216574"/>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rgbClr val="C00000"/>
              </a:buClr>
              <a:buSzPts val="2000"/>
              <a:buNone/>
            </a:pPr>
            <a:r>
              <a:rPr b="1" sz="2000" lang="en-US">
                <a:solidFill>
                  <a:srgbClr val="C00000"/>
                </a:solidFill>
              </a:rPr>
              <a:t>Cultural Exchange:</a:t>
            </a:r>
            <a:r>
              <a:rPr sz="2000" lang="en-US">
                <a:solidFill>
                  <a:srgbClr val="202C8F"/>
                </a:solidFill>
              </a:rPr>
              <a:t> Cultural exchanges programs like YES Program, where students based on their merit are selected to go the US and promote their lifestyle and culture. This would help foreigners to better understand the culture of residents of countries they think lowly of.</a:t>
            </a:r>
            <a:br>
              <a:rPr sz="2000" lang="en-US"/>
            </a:br>
            <a:r>
              <a:rPr sz="2000" lang="en-US">
                <a:solidFill>
                  <a:srgbClr val="202C8F"/>
                </a:solidFill>
              </a:rPr>
              <a:t>Policy and institutional change: Policy and institutional change can be an effective way of addressing cultural change as an issue. This can include efforts to promote diversity and inclusion in workplaces and public institutions. </a:t>
            </a:r>
            <a:r>
              <a:rPr sz="2000" lang="en-US">
                <a:solidFill>
                  <a:srgbClr val="374151"/>
                </a:solidFill>
              </a:rPr>
              <a:t>United Nations Educational, Scientific and Cultural Organization (UNESCO). (2015). </a:t>
            </a:r>
            <a:endParaRPr sz="2000">
              <a:solidFill>
                <a:srgbClr val="1F2C8F"/>
              </a:solidFill>
            </a:endParaRPr>
          </a:p>
          <a:p>
            <a:pPr algn="l" indent="0" lvl="0" marL="0" rtl="0">
              <a:lnSpc>
                <a:spcPct val="100000"/>
              </a:lnSpc>
              <a:spcBef>
                <a:spcPts val="360"/>
              </a:spcBef>
              <a:spcAft>
                <a:spcPts val="0"/>
              </a:spcAft>
              <a:buClr>
                <a:schemeClr val="accent6"/>
              </a:buClr>
              <a:buSzPts val="2000"/>
              <a:buNone/>
            </a:pPr>
            <a:br>
              <a:rPr sz="2000" lang="en-US"/>
            </a:br>
            <a:r>
              <a:rPr b="1" sz="2000" lang="en-US">
                <a:solidFill>
                  <a:srgbClr val="BB2529"/>
                </a:solidFill>
              </a:rPr>
              <a:t>Community engagement and empowerment</a:t>
            </a:r>
            <a:r>
              <a:rPr b="1" sz="2000" lang="en-US">
                <a:solidFill>
                  <a:srgbClr val="374151"/>
                </a:solidFill>
              </a:rPr>
              <a:t>:</a:t>
            </a:r>
            <a:r>
              <a:rPr sz="2000" lang="en-US">
                <a:solidFill>
                  <a:srgbClr val="202C8F"/>
                </a:solidFill>
              </a:rPr>
              <a:t> This can include efforts to promote community-led initiatives that celebrate cultural diversity and promote cultural awareness. </a:t>
            </a:r>
            <a:r>
              <a:rPr sz="2000" lang="en-US">
                <a:solidFill>
                  <a:srgbClr val="374151"/>
                </a:solidFill>
              </a:rPr>
              <a:t>McMillan, D. W., &amp; Chavis, D. M. (1986). Sense of community: A definition and theory. Journal of Community Psychology, 14(1), 6-23.</a:t>
            </a:r>
            <a:endParaRPr sz="2000">
              <a:solidFill>
                <a:srgbClr val="1F2C8F"/>
              </a:solidFill>
            </a:endParaRPr>
          </a:p>
          <a:p>
            <a:pPr algn="l" indent="0" lvl="0" marL="0" rtl="0">
              <a:lnSpc>
                <a:spcPct val="100000"/>
              </a:lnSpc>
              <a:spcBef>
                <a:spcPts val="360"/>
              </a:spcBef>
              <a:spcAft>
                <a:spcPts val="0"/>
              </a:spcAft>
              <a:buClr>
                <a:schemeClr val="accent6"/>
              </a:buClr>
              <a:buSzPts val="2000"/>
              <a:buNone/>
            </a:pPr>
            <a:br>
              <a:rPr sz="2000" lang="en-US"/>
            </a:br>
            <a:r>
              <a:rPr b="1" sz="2000" lang="en-US">
                <a:solidFill>
                  <a:srgbClr val="BB2529"/>
                </a:solidFill>
              </a:rPr>
              <a:t>Respecting minorities:</a:t>
            </a:r>
            <a:r>
              <a:rPr sz="2000" lang="en-US">
                <a:solidFill>
                  <a:srgbClr val="202C8F"/>
                </a:solidFill>
              </a:rPr>
              <a:t> Although being in the minority side, rights of the minorities should be protected. They should be given freedom to do what they want.</a:t>
            </a:r>
            <a:endParaRPr sz="2000"/>
          </a:p>
        </p:txBody>
      </p:sp>
      <p:sp>
        <p:nvSpPr>
          <p:cNvPr id="1048780" name="Google Shape;325;p34"/>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13</a:t>
            </a:fld>
          </a:p>
        </p:txBody>
      </p:sp>
      <p:sp>
        <p:nvSpPr>
          <p:cNvPr id="1048781" name="Google Shape;326;p34"/>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latin typeface="Arial"/>
                <a:ea typeface="Arial"/>
                <a:cs typeface="Arial"/>
                <a:sym typeface="Arial"/>
              </a:rPr>
              <a:t>Cultural Change</a:t>
            </a:r>
          </a:p>
          <a:p>
            <a:pPr algn="l" indent="0" lvl="0" marL="0" rtl="0">
              <a:spcBef>
                <a:spcPts val="0"/>
              </a:spcBef>
              <a:spcAft>
                <a:spcPts val="0"/>
              </a:spcAft>
              <a:buNone/>
            </a:pPr>
            <a:r>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91" name="Shape 330"/>
        <p:cNvGrpSpPr/>
        <p:nvPr/>
      </p:nvGrpSpPr>
      <p:grpSpPr>
        <a:xfrm>
          <a:off x="0" y="0"/>
          <a:ext cx="0" cy="0"/>
          <a:chOff x="0" y="0"/>
          <a:chExt cx="0" cy="0"/>
        </a:xfrm>
      </p:grpSpPr>
      <p:sp>
        <p:nvSpPr>
          <p:cNvPr id="1048784" name="Google Shape;331;p35"/>
          <p:cNvSpPr txBox="1"/>
          <p:nvPr>
            <p:ph type="title"/>
          </p:nvPr>
        </p:nvSpPr>
        <p:spPr>
          <a:xfrm>
            <a:off x="1551093" y="1523831"/>
            <a:ext cx="6766560" cy="768096"/>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chemeClr val="accent6"/>
              </a:buClr>
              <a:buSzPts val="4400"/>
              <a:buFont typeface="Arial Black"/>
              <a:buNone/>
            </a:pPr>
            <a:r>
              <a:rPr lang="en-US"/>
              <a:t>SUMMARY </a:t>
            </a:r>
          </a:p>
        </p:txBody>
      </p:sp>
      <p:sp>
        <p:nvSpPr>
          <p:cNvPr id="1048785" name="Google Shape;332;p35"/>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latin typeface="Arial"/>
                <a:ea typeface="Arial"/>
                <a:cs typeface="Arial"/>
                <a:sym typeface="Arial"/>
              </a:rPr>
              <a:t>Cultural Change</a:t>
            </a:r>
          </a:p>
        </p:txBody>
      </p:sp>
      <p:sp>
        <p:nvSpPr>
          <p:cNvPr id="1048786" name="Google Shape;333;p35"/>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latin typeface="Arial"/>
                <a:ea typeface="Arial"/>
                <a:cs typeface="Arial"/>
                <a:sym typeface="Arial"/>
              </a:rPr>
              <a:t>14</a:t>
            </a:fld>
            <a:endParaRPr>
              <a:latin typeface="Arial"/>
              <a:ea typeface="Arial"/>
              <a:cs typeface="Arial"/>
              <a:sym typeface="Arial"/>
            </a:endParaRPr>
          </a:p>
        </p:txBody>
      </p:sp>
      <p:sp>
        <p:nvSpPr>
          <p:cNvPr id="1048787" name="Google Shape;334;p35"/>
          <p:cNvSpPr txBox="1"/>
          <p:nvPr>
            <p:ph type="body" idx="1"/>
          </p:nvPr>
        </p:nvSpPr>
        <p:spPr>
          <a:xfrm>
            <a:off x="1551093" y="2361438"/>
            <a:ext cx="5879592" cy="2700528"/>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chemeClr val="accent6"/>
              </a:buClr>
              <a:buSzPts val="2200"/>
              <a:buNone/>
            </a:pPr>
            <a:r>
              <a:rPr sz="2200" lang="en-US"/>
              <a:t>Cultural change will always remain an issue if there is no tolerance of other cultures and if the change is enforced on the natives. Cultural change will only be positive when it is accepted with mutual consent and as long as it does not change the identity of the group of people in question. Furthermore, it is of great benefit if one takes up the culture of a more advanced country for their own betterment and growth.   </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94" name="Shape 338"/>
        <p:cNvGrpSpPr/>
        <p:nvPr/>
      </p:nvGrpSpPr>
      <p:grpSpPr>
        <a:xfrm>
          <a:off x="0" y="0"/>
          <a:ext cx="0" cy="0"/>
          <a:chOff x="0" y="0"/>
          <a:chExt cx="0" cy="0"/>
        </a:xfrm>
      </p:grpSpPr>
      <p:pic>
        <p:nvPicPr>
          <p:cNvPr id="2097156" name="Google Shape;339;p36" descr="A picture containing text  Description automatically generated"/>
          <p:cNvPicPr preferRelativeResize="0">
            <a:picLocks/>
          </p:cNvPicPr>
          <p:nvPr/>
        </p:nvPicPr>
        <p:blipFill rotWithShape="1">
          <a:blip xmlns:r="http://schemas.openxmlformats.org/officeDocument/2006/relationships" r:embed="rId1">
            <a:alphaModFix/>
          </a:blip>
          <a:srcRect l="0" t="0" r="0" b="0"/>
          <a:stretch>
            <a:fillRect/>
          </a:stretch>
        </p:blipFill>
        <p:spPr>
          <a:xfrm>
            <a:off x="1738655" y="1274271"/>
            <a:ext cx="3874994" cy="4040518"/>
          </a:xfrm>
          <a:prstGeom prst="rect"/>
          <a:noFill/>
          <a:ln>
            <a:noFill/>
          </a:ln>
        </p:spPr>
      </p:pic>
      <p:sp>
        <p:nvSpPr>
          <p:cNvPr id="1048790" name="Google Shape;340;p36"/>
          <p:cNvSpPr txBox="1"/>
          <p:nvPr/>
        </p:nvSpPr>
        <p:spPr>
          <a:xfrm>
            <a:off x="6045867" y="1273342"/>
            <a:ext cx="4622130" cy="2212300"/>
          </a:xfrm>
          <a:prstGeom prst="rect"/>
          <a:noFill/>
          <a:ln>
            <a:noFill/>
          </a:ln>
        </p:spPr>
        <p:txBody>
          <a:bodyPr anchor="t" anchorCtr="0" bIns="45700" lIns="91425" rIns="91425" spcFirstLastPara="1" tIns="45700" wrap="square">
            <a:spAutoFit/>
          </a:bodyPr>
          <a:p>
            <a:pPr algn="ctr" indent="0" lvl="0" marL="0" marR="0" rtl="0">
              <a:spcBef>
                <a:spcPts val="0"/>
              </a:spcBef>
              <a:spcAft>
                <a:spcPts val="0"/>
              </a:spcAft>
              <a:buNone/>
            </a:pPr>
            <a:r>
              <a:t/>
            </a:r>
            <a:endParaRPr sz="3200">
              <a:solidFill>
                <a:schemeClr val="dk1"/>
              </a:solidFill>
              <a:latin typeface="EB Garamond"/>
              <a:ea typeface="EB Garamond"/>
              <a:cs typeface="EB Garamond"/>
              <a:sym typeface="EB Garamond"/>
            </a:endParaRPr>
          </a:p>
          <a:p>
            <a:pPr algn="ctr" indent="0" lvl="0" marL="0" marR="0" rtl="0">
              <a:spcBef>
                <a:spcPts val="0"/>
              </a:spcBef>
              <a:spcAft>
                <a:spcPts val="0"/>
              </a:spcAft>
              <a:buNone/>
            </a:pPr>
            <a:r>
              <a:t/>
            </a:r>
            <a:endParaRPr sz="3200">
              <a:solidFill>
                <a:schemeClr val="dk1"/>
              </a:solidFill>
              <a:latin typeface="EB Garamond"/>
              <a:ea typeface="EB Garamond"/>
              <a:cs typeface="EB Garamond"/>
              <a:sym typeface="EB Garamond"/>
            </a:endParaRPr>
          </a:p>
          <a:p>
            <a:pPr algn="ctr" indent="0" lvl="0" marL="0" marR="0" rtl="0">
              <a:spcBef>
                <a:spcPts val="0"/>
              </a:spcBef>
              <a:spcAft>
                <a:spcPts val="0"/>
              </a:spcAft>
              <a:buNone/>
            </a:pPr>
            <a:r>
              <a:rPr sz="3200" lang="en-US">
                <a:solidFill>
                  <a:schemeClr val="dk1"/>
                </a:solidFill>
                <a:latin typeface="EB Garamond"/>
                <a:ea typeface="EB Garamond"/>
                <a:cs typeface="EB Garamond"/>
                <a:sym typeface="EB Garamond"/>
              </a:rPr>
              <a:t>WE WOULD LOVE TO HEAR YOUR QUESTIONS!!</a:t>
            </a:r>
            <a:endParaRPr sz="1800">
              <a:solidFill>
                <a:schemeClr val="dk1"/>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45" name="Shape 241"/>
        <p:cNvGrpSpPr/>
        <p:nvPr/>
      </p:nvGrpSpPr>
      <p:grpSpPr>
        <a:xfrm>
          <a:off x="0" y="0"/>
          <a:ext cx="0" cy="0"/>
          <a:chOff x="0" y="0"/>
          <a:chExt cx="0" cy="0"/>
        </a:xfrm>
      </p:grpSpPr>
      <p:sp>
        <p:nvSpPr>
          <p:cNvPr id="1048596" name="Google Shape;242;p23"/>
          <p:cNvSpPr txBox="1"/>
          <p:nvPr>
            <p:ph type="title"/>
          </p:nvPr>
        </p:nvSpPr>
        <p:spPr>
          <a:xfrm>
            <a:off x="1461987" y="819716"/>
            <a:ext cx="5731293" cy="1247873"/>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chemeClr val="accent6"/>
              </a:buClr>
              <a:buSzPts val="4400"/>
              <a:buFont typeface="Arial Black"/>
              <a:buNone/>
            </a:pPr>
            <a:r>
              <a:rPr b="1" sz="4400" lang="en-US">
                <a:solidFill>
                  <a:schemeClr val="accent6"/>
                </a:solidFill>
                <a:latin typeface="Arial Black"/>
                <a:ea typeface="Arial Black"/>
                <a:cs typeface="Arial Black"/>
                <a:sym typeface="Arial Black"/>
              </a:rPr>
              <a:t>AGENDA</a:t>
            </a:r>
            <a:endParaRPr b="1" sz="4400">
              <a:solidFill>
                <a:schemeClr val="accent6"/>
              </a:solidFill>
              <a:latin typeface="Arial Black"/>
              <a:ea typeface="Arial Black"/>
              <a:cs typeface="Arial Black"/>
              <a:sym typeface="Arial Black"/>
            </a:endParaRPr>
          </a:p>
        </p:txBody>
      </p:sp>
      <p:sp>
        <p:nvSpPr>
          <p:cNvPr id="1048597" name="Google Shape;243;p23"/>
          <p:cNvSpPr txBox="1"/>
          <p:nvPr>
            <p:ph type="body" idx="1"/>
          </p:nvPr>
        </p:nvSpPr>
        <p:spPr>
          <a:xfrm>
            <a:off x="1461987" y="1443652"/>
            <a:ext cx="9160838" cy="4135183"/>
          </a:xfrm>
          <a:prstGeom prst="rect"/>
          <a:noFill/>
          <a:ln>
            <a:noFill/>
          </a:ln>
        </p:spPr>
        <p:txBody>
          <a:bodyPr anchor="t" anchorCtr="0" bIns="45700" lIns="91425" rIns="91425" spcFirstLastPara="1" tIns="45700" wrap="square">
            <a:noAutofit/>
          </a:bodyPr>
          <a:p>
            <a:pPr algn="l" indent="-342900" lvl="0" marL="342900" rtl="0">
              <a:lnSpc>
                <a:spcPct val="150000"/>
              </a:lnSpc>
              <a:spcBef>
                <a:spcPts val="0"/>
              </a:spcBef>
              <a:spcAft>
                <a:spcPts val="0"/>
              </a:spcAft>
              <a:buClr>
                <a:schemeClr val="accent6"/>
              </a:buClr>
              <a:buSzPts val="2400"/>
              <a:buFont typeface="Noto Sans Symbols"/>
              <a:buChar char="⮚"/>
            </a:pPr>
            <a:r>
              <a:rPr lang="en-US"/>
              <a:t>What is culture?</a:t>
            </a:r>
          </a:p>
          <a:p>
            <a:pPr algn="l" indent="-342900" lvl="0" marL="342900" rtl="0">
              <a:lnSpc>
                <a:spcPct val="150000"/>
              </a:lnSpc>
              <a:spcBef>
                <a:spcPts val="0"/>
              </a:spcBef>
              <a:spcAft>
                <a:spcPts val="0"/>
              </a:spcAft>
              <a:buClr>
                <a:schemeClr val="accent6"/>
              </a:buClr>
              <a:buSzPts val="2400"/>
              <a:buFont typeface="Noto Sans Symbols"/>
              <a:buChar char="⮚"/>
            </a:pPr>
            <a:r>
              <a:rPr lang="en-US"/>
              <a:t>History of issues created by cultural changes</a:t>
            </a:r>
          </a:p>
          <a:p>
            <a:pPr algn="l" indent="-342900" lvl="0" marL="342900" rtl="0">
              <a:lnSpc>
                <a:spcPct val="150000"/>
              </a:lnSpc>
              <a:spcBef>
                <a:spcPts val="0"/>
              </a:spcBef>
              <a:spcAft>
                <a:spcPts val="0"/>
              </a:spcAft>
              <a:buClr>
                <a:schemeClr val="accent6"/>
              </a:buClr>
              <a:buSzPts val="2400"/>
              <a:buFont typeface="Noto Sans Symbols"/>
              <a:buChar char="⮚"/>
            </a:pPr>
            <a:r>
              <a:rPr lang="en-US"/>
              <a:t>Statistics and researches</a:t>
            </a:r>
          </a:p>
          <a:p>
            <a:pPr algn="l" indent="-342900" lvl="0" marL="342900" rtl="0">
              <a:lnSpc>
                <a:spcPct val="150000"/>
              </a:lnSpc>
              <a:spcBef>
                <a:spcPts val="0"/>
              </a:spcBef>
              <a:spcAft>
                <a:spcPts val="0"/>
              </a:spcAft>
              <a:buClr>
                <a:schemeClr val="accent6"/>
              </a:buClr>
              <a:buSzPts val="2400"/>
              <a:buFont typeface="Noto Sans Symbols"/>
              <a:buChar char="⮚"/>
            </a:pPr>
            <a:r>
              <a:rPr lang="en-US"/>
              <a:t>What causes cultural change?</a:t>
            </a:r>
          </a:p>
          <a:p>
            <a:pPr algn="l" indent="-342900" lvl="0" marL="342900" rtl="0">
              <a:lnSpc>
                <a:spcPct val="150000"/>
              </a:lnSpc>
              <a:spcBef>
                <a:spcPts val="0"/>
              </a:spcBef>
              <a:spcAft>
                <a:spcPts val="0"/>
              </a:spcAft>
              <a:buClr>
                <a:schemeClr val="accent6"/>
              </a:buClr>
              <a:buSzPts val="2400"/>
              <a:buFont typeface="Noto Sans Symbols"/>
              <a:buChar char="⮚"/>
            </a:pPr>
            <a:r>
              <a:rPr lang="en-US"/>
              <a:t>Why cultural change is a problem</a:t>
            </a:r>
          </a:p>
          <a:p>
            <a:pPr algn="l" indent="-342900" lvl="0" marL="342900" rtl="0">
              <a:lnSpc>
                <a:spcPct val="150000"/>
              </a:lnSpc>
              <a:spcBef>
                <a:spcPts val="0"/>
              </a:spcBef>
              <a:spcAft>
                <a:spcPts val="0"/>
              </a:spcAft>
              <a:buClr>
                <a:schemeClr val="accent6"/>
              </a:buClr>
              <a:buSzPts val="2400"/>
              <a:buFont typeface="Noto Sans Symbols"/>
              <a:buChar char="⮚"/>
            </a:pPr>
            <a:r>
              <a:rPr lang="en-US"/>
              <a:t>Figures trying to fend off cultural changes</a:t>
            </a:r>
          </a:p>
          <a:p>
            <a:pPr algn="l" indent="-342900" lvl="0" marL="342900" rtl="0">
              <a:lnSpc>
                <a:spcPct val="150000"/>
              </a:lnSpc>
              <a:spcBef>
                <a:spcPts val="0"/>
              </a:spcBef>
              <a:spcAft>
                <a:spcPts val="0"/>
              </a:spcAft>
              <a:buClr>
                <a:schemeClr val="accent6"/>
              </a:buClr>
              <a:buSzPts val="2400"/>
              <a:buFont typeface="Noto Sans Symbols"/>
              <a:buChar char="⮚"/>
            </a:pPr>
            <a:r>
              <a:rPr lang="en-US"/>
              <a:t>How can cultural change issues be prevented?</a:t>
            </a:r>
          </a:p>
          <a:p>
            <a:pPr algn="l" indent="-342900" lvl="0" marL="342900" rtl="0">
              <a:lnSpc>
                <a:spcPct val="150000"/>
              </a:lnSpc>
              <a:spcBef>
                <a:spcPts val="0"/>
              </a:spcBef>
              <a:spcAft>
                <a:spcPts val="0"/>
              </a:spcAft>
              <a:buClr>
                <a:schemeClr val="accent6"/>
              </a:buClr>
              <a:buSzPts val="2400"/>
              <a:buFont typeface="Noto Sans Symbols"/>
              <a:buChar char="⮚"/>
            </a:pPr>
            <a:r>
              <a:rPr lang="en-US"/>
              <a:t>Summary</a:t>
            </a:r>
            <a:br>
              <a:rPr lang="en-US"/>
            </a:b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49" name="Shape 247"/>
        <p:cNvGrpSpPr/>
        <p:nvPr/>
      </p:nvGrpSpPr>
      <p:grpSpPr>
        <a:xfrm>
          <a:off x="0" y="0"/>
          <a:ext cx="0" cy="0"/>
          <a:chOff x="0" y="0"/>
          <a:chExt cx="0" cy="0"/>
        </a:xfrm>
      </p:grpSpPr>
      <p:sp>
        <p:nvSpPr>
          <p:cNvPr id="1048608" name="Google Shape;248;p24"/>
          <p:cNvSpPr txBox="1"/>
          <p:nvPr>
            <p:ph type="title"/>
          </p:nvPr>
        </p:nvSpPr>
        <p:spPr>
          <a:xfrm>
            <a:off x="4753694" y="1144439"/>
            <a:ext cx="6766560" cy="768096"/>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chemeClr val="accent6"/>
              </a:buClr>
              <a:buSzPts val="4400"/>
              <a:buFont typeface="Arial Black"/>
              <a:buNone/>
            </a:pPr>
            <a:r>
              <a:rPr lang="en-US"/>
              <a:t>CULTURE</a:t>
            </a:r>
          </a:p>
        </p:txBody>
      </p:sp>
      <p:sp>
        <p:nvSpPr>
          <p:cNvPr id="1048609" name="Google Shape;249;p24"/>
          <p:cNvSpPr txBox="1"/>
          <p:nvPr>
            <p:ph type="body" idx="1"/>
          </p:nvPr>
        </p:nvSpPr>
        <p:spPr>
          <a:xfrm>
            <a:off x="4858558" y="2071520"/>
            <a:ext cx="6728931" cy="2719343"/>
          </a:xfrm>
          <a:prstGeom prst="rect"/>
          <a:noFill/>
          <a:ln>
            <a:noFill/>
          </a:ln>
        </p:spPr>
        <p:txBody>
          <a:bodyPr anchor="t" anchorCtr="0" bIns="45700" lIns="91425" rIns="91425" spcFirstLastPara="1" tIns="45700" wrap="square">
            <a:noAutofit/>
          </a:bodyPr>
          <a:p>
            <a:pPr algn="l" indent="0" lvl="0" marL="0" rtl="0">
              <a:lnSpc>
                <a:spcPct val="100000"/>
              </a:lnSpc>
              <a:spcBef>
                <a:spcPts val="0"/>
              </a:spcBef>
              <a:spcAft>
                <a:spcPts val="0"/>
              </a:spcAft>
              <a:buClr>
                <a:schemeClr val="accent6"/>
              </a:buClr>
              <a:buSzPts val="2600"/>
              <a:buNone/>
            </a:pPr>
            <a:r>
              <a:rPr sz="2600" lang="en-US">
                <a:latin typeface="Times New Roman"/>
                <a:ea typeface="Times New Roman"/>
                <a:cs typeface="Times New Roman"/>
                <a:sym typeface="Times New Roman"/>
              </a:rPr>
              <a:t>Culture is a collective programming of the mind that distinguishes the members of one group or category of people from another. This includes the religion of the group of specific people, the way they think, the beliefs and values they have and much more.</a:t>
            </a:r>
            <a:endParaRPr sz="2600">
              <a:latin typeface="EB Garamond"/>
              <a:ea typeface="EB Garamond"/>
              <a:cs typeface="EB Garamond"/>
              <a:sym typeface="EB Garamond"/>
            </a:endParaRPr>
          </a:p>
          <a:p>
            <a:pPr algn="l" indent="0" lvl="0" marL="0" rtl="0">
              <a:lnSpc>
                <a:spcPct val="100000"/>
              </a:lnSpc>
              <a:spcBef>
                <a:spcPts val="360"/>
              </a:spcBef>
              <a:spcAft>
                <a:spcPts val="0"/>
              </a:spcAft>
              <a:buClr>
                <a:schemeClr val="accent6"/>
              </a:buClr>
              <a:buSzPts val="2600"/>
              <a:buNone/>
            </a:pPr>
            <a:r>
              <a:t/>
            </a:r>
            <a:endParaRPr sz="2600">
              <a:latin typeface="EB Garamond"/>
              <a:ea typeface="EB Garamond"/>
              <a:cs typeface="EB Garamond"/>
              <a:sym typeface="EB Garamond"/>
            </a:endParaRPr>
          </a:p>
        </p:txBody>
      </p:sp>
      <p:sp>
        <p:nvSpPr>
          <p:cNvPr id="1048610" name="Google Shape;250;p24"/>
          <p:cNvSpPr txBox="1"/>
          <p:nvPr>
            <p:ph type="ftr" idx="11"/>
          </p:nvPr>
        </p:nvSpPr>
        <p:spPr>
          <a:xfrm>
            <a:off x="4224528" y="457200"/>
            <a:ext cx="320040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latin typeface="Arial"/>
                <a:ea typeface="Arial"/>
                <a:cs typeface="Arial"/>
                <a:sym typeface="Arial"/>
              </a:rPr>
              <a:t>Cultural Changes</a:t>
            </a:r>
          </a:p>
        </p:txBody>
      </p:sp>
      <p:sp>
        <p:nvSpPr>
          <p:cNvPr id="1048611" name="Google Shape;251;p24"/>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3</a:t>
            </a:fld>
          </a:p>
        </p:txBody>
      </p:sp>
      <p:pic>
        <p:nvPicPr>
          <p:cNvPr id="2097152" name="Google Shape;252;p24" descr="Text  Description automatically generated"/>
          <p:cNvPicPr preferRelativeResize="0">
            <a:picLocks/>
          </p:cNvPicPr>
          <p:nvPr/>
        </p:nvPicPr>
        <p:blipFill rotWithShape="1">
          <a:blip xmlns:r="http://schemas.openxmlformats.org/officeDocument/2006/relationships" r:embed="rId1">
            <a:alphaModFix/>
          </a:blip>
          <a:srcRect l="0" t="0" r="0" b="0"/>
          <a:stretch>
            <a:fillRect/>
          </a:stretch>
        </p:blipFill>
        <p:spPr>
          <a:xfrm>
            <a:off x="-53041" y="3971195"/>
            <a:ext cx="4984376" cy="2888720"/>
          </a:xfrm>
          <a:prstGeom prst="rect"/>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3" name="Shape 256"/>
        <p:cNvGrpSpPr/>
        <p:nvPr/>
      </p:nvGrpSpPr>
      <p:grpSpPr>
        <a:xfrm>
          <a:off x="0" y="0"/>
          <a:ext cx="0" cy="0"/>
          <a:chOff x="0" y="0"/>
          <a:chExt cx="0" cy="0"/>
        </a:xfrm>
      </p:grpSpPr>
      <p:sp>
        <p:nvSpPr>
          <p:cNvPr id="1048622" name="Google Shape;257;p25"/>
          <p:cNvSpPr txBox="1"/>
          <p:nvPr>
            <p:ph type="title"/>
          </p:nvPr>
        </p:nvSpPr>
        <p:spPr>
          <a:xfrm>
            <a:off x="1195212" y="742584"/>
            <a:ext cx="8693855" cy="3928984"/>
          </a:xfrm>
          <a:prstGeom prst="rect"/>
          <a:noFill/>
          <a:ln>
            <a:noFill/>
          </a:ln>
        </p:spPr>
        <p:txBody>
          <a:bodyPr anchor="t" anchorCtr="0" bIns="45700" lIns="91425" rIns="91425" spcFirstLastPara="1" tIns="45700" wrap="square">
            <a:noAutofit/>
          </a:bodyPr>
          <a:p>
            <a:pPr algn="ctr" indent="0" lvl="0" marL="0" rtl="0">
              <a:lnSpc>
                <a:spcPct val="100000"/>
              </a:lnSpc>
              <a:spcBef>
                <a:spcPts val="0"/>
              </a:spcBef>
              <a:spcAft>
                <a:spcPts val="0"/>
              </a:spcAft>
              <a:buClr>
                <a:schemeClr val="accent6"/>
              </a:buClr>
              <a:buSzPts val="4000"/>
              <a:buFont typeface="Arial Black"/>
              <a:buNone/>
            </a:pPr>
            <a:r>
              <a:rPr sz="4000" lang="en-US">
                <a:latin typeface="Arial Black"/>
                <a:ea typeface="Arial Black"/>
                <a:cs typeface="Arial Black"/>
                <a:sym typeface="Arial Black"/>
              </a:rPr>
              <a:t>HISTORY OF CULTURAL CHANGE AS A SOCIAL ISSUE</a:t>
            </a:r>
            <a:endParaRPr sz="4000"/>
          </a:p>
        </p:txBody>
      </p:sp>
      <p:sp>
        <p:nvSpPr>
          <p:cNvPr id="1048623" name="Google Shape;258;p25"/>
          <p:cNvSpPr txBox="1"/>
          <p:nvPr>
            <p:ph type="body" idx="1"/>
          </p:nvPr>
        </p:nvSpPr>
        <p:spPr>
          <a:xfrm>
            <a:off x="1255988" y="2520269"/>
            <a:ext cx="8378676" cy="3773221"/>
          </a:xfrm>
          <a:prstGeom prst="rect"/>
          <a:noFill/>
          <a:ln>
            <a:noFill/>
          </a:ln>
        </p:spPr>
        <p:txBody>
          <a:bodyPr anchor="t" anchorCtr="0" bIns="0" lIns="0" rIns="0" spcFirstLastPara="1" tIns="0" wrap="square">
            <a:noAutofit/>
          </a:bodyPr>
          <a:p>
            <a:pPr algn="ctr" indent="-342900" lvl="0" marL="342900" rtl="0">
              <a:lnSpc>
                <a:spcPct val="100000"/>
              </a:lnSpc>
              <a:spcBef>
                <a:spcPts val="0"/>
              </a:spcBef>
              <a:spcAft>
                <a:spcPts val="0"/>
              </a:spcAft>
              <a:buClr>
                <a:schemeClr val="dk1"/>
              </a:buClr>
              <a:buSzPts val="2000"/>
              <a:buFont typeface="Noto Sans Symbols"/>
              <a:buChar char="❑"/>
            </a:pPr>
            <a:r>
              <a:rPr sz="2000" lang="en-US">
                <a:solidFill>
                  <a:schemeClr val="dk1"/>
                </a:solidFill>
                <a:latin typeface="EB Garamond"/>
                <a:ea typeface="EB Garamond"/>
                <a:cs typeface="EB Garamond"/>
                <a:sym typeface="EB Garamond"/>
              </a:rPr>
              <a:t>The colonization of the Americas. European colonizers in the Americas caused a major cultural change for the native population, taking away their identity.</a:t>
            </a:r>
          </a:p>
          <a:p>
            <a:pPr algn="ctr" indent="0" lvl="0" marL="0" rtl="0">
              <a:lnSpc>
                <a:spcPct val="100000"/>
              </a:lnSpc>
              <a:spcBef>
                <a:spcPts val="0"/>
              </a:spcBef>
              <a:spcAft>
                <a:spcPts val="0"/>
              </a:spcAft>
              <a:buClr>
                <a:schemeClr val="accent6"/>
              </a:buClr>
              <a:buSzPts val="2000"/>
              <a:buNone/>
            </a:pPr>
            <a:r>
              <a:t/>
            </a:r>
            <a:endParaRPr sz="2000">
              <a:solidFill>
                <a:schemeClr val="dk1"/>
              </a:solidFill>
              <a:latin typeface="EB Garamond"/>
              <a:ea typeface="EB Garamond"/>
              <a:cs typeface="EB Garamond"/>
              <a:sym typeface="EB Garamond"/>
            </a:endParaRPr>
          </a:p>
          <a:p>
            <a:pPr algn="ctr" indent="-342900" lvl="0" marL="342900" rtl="0">
              <a:lnSpc>
                <a:spcPct val="100000"/>
              </a:lnSpc>
              <a:spcBef>
                <a:spcPts val="0"/>
              </a:spcBef>
              <a:spcAft>
                <a:spcPts val="0"/>
              </a:spcAft>
              <a:buClr>
                <a:schemeClr val="dk1"/>
              </a:buClr>
              <a:buSzPts val="2000"/>
              <a:buFont typeface="Noto Sans Symbols"/>
              <a:buChar char="❑"/>
            </a:pPr>
            <a:r>
              <a:rPr sz="2000" lang="en-US">
                <a:solidFill>
                  <a:schemeClr val="dk1"/>
                </a:solidFill>
                <a:latin typeface="EB Garamond"/>
                <a:ea typeface="EB Garamond"/>
                <a:cs typeface="EB Garamond"/>
                <a:sym typeface="EB Garamond"/>
              </a:rPr>
              <a:t>The French Revolution. The revolutionaries wanted to overthrow the traditions introduced by the Ancient Regime. However, it came at the cost of lives of thousands of people and a redefinition of the French national identity.</a:t>
            </a:r>
          </a:p>
          <a:p>
            <a:pPr algn="ctr" indent="0" lvl="0" marL="0" rtl="0">
              <a:lnSpc>
                <a:spcPct val="100000"/>
              </a:lnSpc>
              <a:spcBef>
                <a:spcPts val="0"/>
              </a:spcBef>
              <a:spcAft>
                <a:spcPts val="0"/>
              </a:spcAft>
              <a:buClr>
                <a:schemeClr val="accent6"/>
              </a:buClr>
              <a:buSzPts val="2000"/>
              <a:buNone/>
            </a:pPr>
            <a:r>
              <a:t/>
            </a:r>
            <a:endParaRPr sz="2000">
              <a:solidFill>
                <a:schemeClr val="dk1"/>
              </a:solidFill>
              <a:latin typeface="EB Garamond"/>
              <a:ea typeface="EB Garamond"/>
              <a:cs typeface="EB Garamond"/>
              <a:sym typeface="EB Garamond"/>
            </a:endParaRPr>
          </a:p>
          <a:p>
            <a:pPr algn="ctr" indent="-342900" lvl="0" marL="342900" rtl="0">
              <a:lnSpc>
                <a:spcPct val="100000"/>
              </a:lnSpc>
              <a:spcBef>
                <a:spcPts val="0"/>
              </a:spcBef>
              <a:spcAft>
                <a:spcPts val="0"/>
              </a:spcAft>
              <a:buClr>
                <a:schemeClr val="dk1"/>
              </a:buClr>
              <a:buSzPts val="2000"/>
              <a:buFont typeface="Noto Sans Symbols"/>
              <a:buChar char="❑"/>
            </a:pPr>
            <a:r>
              <a:rPr sz="2000" lang="en-US">
                <a:solidFill>
                  <a:schemeClr val="dk1"/>
                </a:solidFill>
                <a:latin typeface="EB Garamond"/>
                <a:ea typeface="EB Garamond"/>
                <a:cs typeface="EB Garamond"/>
                <a:sym typeface="EB Garamond"/>
              </a:rPr>
              <a:t>The Arab Spring. Series of uprisings in Arab led to changes in various Arab countries but it also led to civil war in countries like Syria and Yemen. </a:t>
            </a:r>
            <a:endParaRPr sz="2000">
              <a:solidFill>
                <a:schemeClr val="dk1"/>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57" name="Shape 262"/>
        <p:cNvGrpSpPr/>
        <p:nvPr/>
      </p:nvGrpSpPr>
      <p:grpSpPr>
        <a:xfrm>
          <a:off x="0" y="0"/>
          <a:ext cx="0" cy="0"/>
          <a:chOff x="0" y="0"/>
          <a:chExt cx="0" cy="0"/>
        </a:xfrm>
      </p:grpSpPr>
      <p:sp>
        <p:nvSpPr>
          <p:cNvPr id="1048636" name="Google Shape;263;p26"/>
          <p:cNvSpPr txBox="1"/>
          <p:nvPr>
            <p:ph type="title"/>
          </p:nvPr>
        </p:nvSpPr>
        <p:spPr>
          <a:xfrm>
            <a:off x="2601714" y="736726"/>
            <a:ext cx="8801314" cy="762381"/>
          </a:xfrm>
          <a:prstGeom prst="rect"/>
          <a:noFill/>
          <a:ln>
            <a:noFill/>
          </a:ln>
        </p:spPr>
        <p:txBody>
          <a:bodyPr anchor="t" anchorCtr="0" bIns="0" lIns="0" rIns="0" spcFirstLastPara="1" tIns="0" wrap="square">
            <a:noAutofit/>
          </a:bodyPr>
          <a:p>
            <a:pPr algn="l" indent="0" lvl="0" marL="0" rtl="0">
              <a:lnSpc>
                <a:spcPct val="100000"/>
              </a:lnSpc>
              <a:spcBef>
                <a:spcPts val="0"/>
              </a:spcBef>
              <a:spcAft>
                <a:spcPts val="0"/>
              </a:spcAft>
              <a:buClr>
                <a:schemeClr val="accent6"/>
              </a:buClr>
              <a:buSzPts val="4400"/>
              <a:buFont typeface="Arial"/>
              <a:buNone/>
            </a:pPr>
            <a:r>
              <a:rPr sz="4400" lang="en-US">
                <a:latin typeface="Arial"/>
                <a:ea typeface="Arial"/>
                <a:cs typeface="Arial"/>
                <a:sym typeface="Arial"/>
              </a:rPr>
              <a:t>RESEARCHES AND  STATISTICS</a:t>
            </a:r>
            <a:endParaRPr sz="4400"/>
          </a:p>
        </p:txBody>
      </p:sp>
      <p:sp>
        <p:nvSpPr>
          <p:cNvPr id="1048637" name="Google Shape;264;p26"/>
          <p:cNvSpPr txBox="1"/>
          <p:nvPr>
            <p:ph type="body" idx="2"/>
          </p:nvPr>
        </p:nvSpPr>
        <p:spPr>
          <a:xfrm>
            <a:off x="2601713" y="1500079"/>
            <a:ext cx="9279258" cy="4903032"/>
          </a:xfrm>
          <a:prstGeom prst="rect"/>
          <a:noFill/>
          <a:ln>
            <a:noFill/>
          </a:ln>
        </p:spPr>
        <p:txBody>
          <a:bodyPr anchor="t" anchorCtr="0" bIns="0" lIns="0" rIns="0" spcFirstLastPara="1" tIns="0" wrap="square">
            <a:noAutofit/>
          </a:bodyPr>
          <a:p>
            <a:pPr algn="l" indent="0" lvl="0" marL="0" rtl="0">
              <a:lnSpc>
                <a:spcPct val="100000"/>
              </a:lnSpc>
              <a:spcBef>
                <a:spcPts val="0"/>
              </a:spcBef>
              <a:spcAft>
                <a:spcPts val="0"/>
              </a:spcAft>
              <a:buClr>
                <a:schemeClr val="dk1"/>
              </a:buClr>
              <a:buSzPts val="2400"/>
              <a:buNone/>
            </a:pPr>
            <a:r>
              <a:rPr lang="en-US">
                <a:solidFill>
                  <a:schemeClr val="dk1"/>
                </a:solidFill>
              </a:rPr>
              <a:t>Research shows that:</a:t>
            </a:r>
          </a:p>
          <a:p>
            <a:pPr algn="l" indent="-342900" lvl="0" marL="342900" rtl="0">
              <a:lnSpc>
                <a:spcPct val="100000"/>
              </a:lnSpc>
              <a:spcBef>
                <a:spcPts val="360"/>
              </a:spcBef>
              <a:spcAft>
                <a:spcPts val="0"/>
              </a:spcAft>
              <a:buClr>
                <a:schemeClr val="dk1"/>
              </a:buClr>
              <a:buSzPts val="2400"/>
              <a:buFont typeface="Noto Sans Symbols"/>
              <a:buChar char="❖"/>
            </a:pPr>
            <a:r>
              <a:rPr lang="en-US">
                <a:solidFill>
                  <a:schemeClr val="dk1"/>
                </a:solidFill>
              </a:rPr>
              <a:t>Urbanization can lead increased stress, anxiety, and depression. </a:t>
            </a:r>
            <a:r>
              <a:rPr lang="en-US"/>
              <a:t>Source: </a:t>
            </a:r>
            <a:r>
              <a:rPr sz="1100" lang="en-US"/>
              <a:t>Berry, J. W. (2005). Acculturation: Living successfully in two cultures. International Journal of Intercultural Relations, 29(6), 697-712.</a:t>
            </a:r>
          </a:p>
          <a:p>
            <a:pPr algn="l" indent="-342900" lvl="0" marL="342900" rtl="0">
              <a:lnSpc>
                <a:spcPct val="100000"/>
              </a:lnSpc>
              <a:spcBef>
                <a:spcPts val="360"/>
              </a:spcBef>
              <a:spcAft>
                <a:spcPts val="0"/>
              </a:spcAft>
              <a:buClr>
                <a:schemeClr val="dk1"/>
              </a:buClr>
              <a:buSzPts val="2400"/>
              <a:buFont typeface="Noto Sans Symbols"/>
              <a:buChar char="❖"/>
            </a:pPr>
            <a:r>
              <a:rPr lang="en-US">
                <a:solidFill>
                  <a:schemeClr val="dk1"/>
                </a:solidFill>
              </a:rPr>
              <a:t>Cultural changes can cause struggles with identity formation, making people experience cultural dissociation. </a:t>
            </a:r>
            <a:r>
              <a:rPr lang="en-US"/>
              <a:t>Source: </a:t>
            </a:r>
            <a:r>
              <a:rPr sz="1100" lang="en-US"/>
              <a:t>Ward, C., Bochner, S., &amp; Furnham, A. (2001).</a:t>
            </a:r>
            <a:r>
              <a:rPr sz="1100" lang="en-US">
                <a:solidFill>
                  <a:schemeClr val="dk1"/>
                </a:solidFill>
              </a:rPr>
              <a:t> </a:t>
            </a:r>
            <a:r>
              <a:rPr sz="1100" lang="en-US"/>
              <a:t>The psychology of culture shock. Routledge.</a:t>
            </a:r>
          </a:p>
          <a:p>
            <a:pPr algn="l" indent="-342900" lvl="0" marL="342900" rtl="0">
              <a:lnSpc>
                <a:spcPct val="100000"/>
              </a:lnSpc>
              <a:spcBef>
                <a:spcPts val="360"/>
              </a:spcBef>
              <a:spcAft>
                <a:spcPts val="0"/>
              </a:spcAft>
              <a:buClr>
                <a:schemeClr val="dk1"/>
              </a:buClr>
              <a:buSzPts val="2400"/>
              <a:buFont typeface="Noto Sans Symbols"/>
              <a:buChar char="❖"/>
            </a:pPr>
            <a:r>
              <a:rPr lang="en-US">
                <a:solidFill>
                  <a:schemeClr val="dk1"/>
                </a:solidFill>
              </a:rPr>
              <a:t>Economic turmoil. Cultural change can lead to traditional ways being implemented, mainly enforced by the authority in charge. </a:t>
            </a:r>
            <a:r>
              <a:rPr lang="en-US"/>
              <a:t>Source: </a:t>
            </a:r>
            <a:r>
              <a:rPr sz="1100" lang="en-US"/>
              <a:t>Inglehart, R., &amp; Welzel, C. (2005). Modernization, cultural change, and democracy: The human development sequence. Cambridge University Press.</a:t>
            </a:r>
          </a:p>
          <a:p>
            <a:pPr algn="l" indent="-342900" lvl="0" marL="342900" rtl="0">
              <a:lnSpc>
                <a:spcPct val="100000"/>
              </a:lnSpc>
              <a:spcBef>
                <a:spcPts val="360"/>
              </a:spcBef>
              <a:spcAft>
                <a:spcPts val="0"/>
              </a:spcAft>
              <a:buClr>
                <a:schemeClr val="dk1"/>
              </a:buClr>
              <a:buSzPts val="2400"/>
              <a:buFont typeface="Noto Sans Symbols"/>
              <a:buChar char="❖"/>
            </a:pPr>
            <a:r>
              <a:rPr lang="en-US">
                <a:solidFill>
                  <a:schemeClr val="dk1"/>
                </a:solidFill>
              </a:rPr>
              <a:t>Struggles in Education. Cultural change can cause language barriers and differences in learning styles, hampering one's academics. </a:t>
            </a:r>
            <a:r>
              <a:rPr lang="en-US"/>
              <a:t>Source: </a:t>
            </a:r>
            <a:r>
              <a:rPr sz="1100" lang="en-US"/>
              <a:t>Ward, C., &amp; Kennedy, A. (1994). Where's the "culture" in cross-cultural transition? Comparative studies of sojourner adjustment. Journal of Cross-Cultural Psychology, 25(4), 457-475.</a:t>
            </a:r>
          </a:p>
        </p:txBody>
      </p:sp>
      <p:sp>
        <p:nvSpPr>
          <p:cNvPr id="1048638" name="Google Shape;265;p26"/>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5</a:t>
            </a:fld>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61" name="Shape 269"/>
        <p:cNvGrpSpPr/>
        <p:nvPr/>
      </p:nvGrpSpPr>
      <p:grpSpPr>
        <a:xfrm>
          <a:off x="0" y="0"/>
          <a:ext cx="0" cy="0"/>
          <a:chOff x="0" y="0"/>
          <a:chExt cx="0" cy="0"/>
        </a:xfrm>
      </p:grpSpPr>
      <p:sp>
        <p:nvSpPr>
          <p:cNvPr id="1048645" name="Google Shape;270;p27"/>
          <p:cNvSpPr txBox="1"/>
          <p:nvPr>
            <p:ph type="ctrTitle"/>
          </p:nvPr>
        </p:nvSpPr>
        <p:spPr>
          <a:xfrm>
            <a:off x="742634" y="1157075"/>
            <a:ext cx="8394283" cy="1003688"/>
          </a:xfrm>
          <a:prstGeom prst="rect"/>
          <a:noFill/>
          <a:ln>
            <a:noFill/>
          </a:ln>
        </p:spPr>
        <p:txBody>
          <a:bodyPr anchor="ctr" anchorCtr="0" bIns="45700" lIns="91425" rIns="91425" spcFirstLastPara="1" tIns="0" wrap="square">
            <a:noAutofit/>
          </a:bodyPr>
          <a:p>
            <a:pPr algn="l" indent="0" lvl="0" marL="0" rtl="0">
              <a:lnSpc>
                <a:spcPct val="162500"/>
              </a:lnSpc>
              <a:spcBef>
                <a:spcPts val="0"/>
              </a:spcBef>
              <a:spcAft>
                <a:spcPts val="0"/>
              </a:spcAft>
              <a:buClr>
                <a:schemeClr val="accent6"/>
              </a:buClr>
              <a:buSzPts val="3000"/>
              <a:buFont typeface="Arial Black"/>
              <a:buNone/>
            </a:pPr>
            <a:r>
              <a:rPr sz="3000" lang="en-US"/>
              <a:t>MECHANISMS OF CULTURAL CHANGE</a:t>
            </a:r>
          </a:p>
        </p:txBody>
      </p:sp>
      <p:sp>
        <p:nvSpPr>
          <p:cNvPr id="1048646" name="Google Shape;271;p27"/>
          <p:cNvSpPr txBox="1"/>
          <p:nvPr>
            <p:ph type="subTitle" idx="1"/>
          </p:nvPr>
        </p:nvSpPr>
        <p:spPr>
          <a:xfrm>
            <a:off x="1041071" y="2488244"/>
            <a:ext cx="6780634" cy="2927065"/>
          </a:xfrm>
          <a:prstGeom prst="rect"/>
          <a:noFill/>
          <a:ln>
            <a:noFill/>
          </a:ln>
        </p:spPr>
        <p:txBody>
          <a:bodyPr anchor="t" anchorCtr="0" bIns="0" lIns="91425" rIns="91425" spcFirstLastPara="1" tIns="0" wrap="square">
            <a:noAutofit/>
          </a:bodyPr>
          <a:p>
            <a:pPr algn="l" indent="0" lvl="0" marL="0" rtl="0">
              <a:lnSpc>
                <a:spcPct val="100000"/>
              </a:lnSpc>
              <a:spcBef>
                <a:spcPts val="0"/>
              </a:spcBef>
              <a:spcAft>
                <a:spcPts val="0"/>
              </a:spcAft>
              <a:buClr>
                <a:srgbClr val="323F4F"/>
              </a:buClr>
              <a:buSzPts val="2300"/>
              <a:buNone/>
            </a:pPr>
            <a:r>
              <a:rPr cap="none" sz="2300" lang="en-US">
                <a:solidFill>
                  <a:srgbClr val="323F4F"/>
                </a:solidFill>
                <a:latin typeface="Calibri"/>
                <a:ea typeface="Calibri"/>
                <a:cs typeface="Calibri"/>
                <a:sym typeface="Calibri"/>
              </a:rPr>
              <a:t>THERE ARE TWO MECHANISMS OF CULTURAL CHANGE:</a:t>
            </a:r>
            <a:endParaRPr>
              <a:solidFill>
                <a:srgbClr val="323F4F"/>
              </a:solidFill>
              <a:latin typeface="Calibri"/>
              <a:ea typeface="Calibri"/>
              <a:cs typeface="Calibri"/>
              <a:sym typeface="Calibri"/>
            </a:endParaRPr>
          </a:p>
          <a:p>
            <a:pPr algn="l" indent="0" lvl="0" marL="0" rtl="0">
              <a:lnSpc>
                <a:spcPct val="100000"/>
              </a:lnSpc>
              <a:spcBef>
                <a:spcPts val="576"/>
              </a:spcBef>
              <a:spcAft>
                <a:spcPts val="0"/>
              </a:spcAft>
              <a:buClr>
                <a:schemeClr val="accent6"/>
              </a:buClr>
              <a:buSzPts val="2300"/>
              <a:buNone/>
            </a:pPr>
            <a:r>
              <a:t/>
            </a:r>
            <a:endParaRPr cap="none" sz="2300">
              <a:solidFill>
                <a:srgbClr val="323F4F"/>
              </a:solidFill>
              <a:latin typeface="Calibri"/>
              <a:ea typeface="Calibri"/>
              <a:cs typeface="Calibri"/>
              <a:sym typeface="Calibri"/>
            </a:endParaRPr>
          </a:p>
          <a:p>
            <a:pPr algn="l" indent="-342900" lvl="0" marL="342900" rtl="0">
              <a:lnSpc>
                <a:spcPct val="100000"/>
              </a:lnSpc>
              <a:spcBef>
                <a:spcPts val="576"/>
              </a:spcBef>
              <a:spcAft>
                <a:spcPts val="0"/>
              </a:spcAft>
              <a:buClr>
                <a:srgbClr val="323F4F"/>
              </a:buClr>
              <a:buSzPts val="2300"/>
              <a:buFont typeface="Noto Sans Symbols"/>
              <a:buChar char="❖"/>
            </a:pPr>
            <a:r>
              <a:rPr cap="none" sz="2300" lang="en-US">
                <a:solidFill>
                  <a:srgbClr val="323F4F"/>
                </a:solidFill>
                <a:latin typeface="Calibri"/>
                <a:ea typeface="Calibri"/>
                <a:cs typeface="Calibri"/>
                <a:sym typeface="Calibri"/>
              </a:rPr>
              <a:t>INVENTION: </a:t>
            </a:r>
            <a:r>
              <a:rPr cap="none" sz="1400" lang="en-US">
                <a:solidFill>
                  <a:srgbClr val="4D5156"/>
                </a:solidFill>
                <a:latin typeface="Arial"/>
                <a:ea typeface="Arial"/>
                <a:cs typeface="Arial"/>
                <a:sym typeface="Arial"/>
              </a:rPr>
              <a:t>A CULTURAL INVENTION IS </a:t>
            </a:r>
            <a:r>
              <a:rPr b="1" cap="none" sz="1400" lang="en-US">
                <a:solidFill>
                  <a:srgbClr val="5F6368"/>
                </a:solidFill>
                <a:latin typeface="Arial"/>
                <a:ea typeface="Arial"/>
                <a:cs typeface="Arial"/>
                <a:sym typeface="Arial"/>
              </a:rPr>
              <a:t>ANY INNOVATION DEVELOPED BY PEOPLE</a:t>
            </a:r>
            <a:r>
              <a:rPr cap="none" sz="1400" lang="en-US">
                <a:solidFill>
                  <a:srgbClr val="4D5156"/>
                </a:solidFill>
                <a:latin typeface="Arial"/>
                <a:ea typeface="Arial"/>
                <a:cs typeface="Arial"/>
                <a:sym typeface="Arial"/>
              </a:rPr>
              <a:t>. CULTURAL INVENTIONS INCLUDE SETS OF BEHAVIOR ADOPTED BY GROUPS OF PEOPLE.</a:t>
            </a:r>
            <a:endParaRPr sz="1400">
              <a:solidFill>
                <a:srgbClr val="323F4F"/>
              </a:solidFill>
              <a:latin typeface="Arial"/>
              <a:ea typeface="Arial"/>
              <a:cs typeface="Arial"/>
              <a:sym typeface="Arial"/>
            </a:endParaRPr>
          </a:p>
          <a:p>
            <a:pPr algn="l" indent="-342900" lvl="0" marL="342900" rtl="0">
              <a:lnSpc>
                <a:spcPct val="100000"/>
              </a:lnSpc>
              <a:spcBef>
                <a:spcPts val="576"/>
              </a:spcBef>
              <a:spcAft>
                <a:spcPts val="0"/>
              </a:spcAft>
              <a:buClr>
                <a:srgbClr val="323F4F"/>
              </a:buClr>
              <a:buSzPts val="2300"/>
              <a:buFont typeface="Noto Sans Symbols"/>
              <a:buChar char="❖"/>
            </a:pPr>
            <a:r>
              <a:rPr cap="none" sz="2300" lang="en-US">
                <a:solidFill>
                  <a:srgbClr val="323F4F"/>
                </a:solidFill>
                <a:latin typeface="Calibri"/>
                <a:ea typeface="Calibri"/>
                <a:cs typeface="Calibri"/>
                <a:sym typeface="Calibri"/>
              </a:rPr>
              <a:t>DIFFUSION: </a:t>
            </a:r>
            <a:r>
              <a:rPr cap="none" sz="1400" lang="en-US">
                <a:solidFill>
                  <a:srgbClr val="4D5156"/>
                </a:solidFill>
                <a:latin typeface="Arial"/>
                <a:ea typeface="Arial"/>
                <a:cs typeface="Arial"/>
                <a:sym typeface="Arial"/>
              </a:rPr>
              <a:t>CULTURAL DIFFUSION </a:t>
            </a:r>
            <a:r>
              <a:rPr b="1" cap="none" sz="1400" lang="en-US">
                <a:solidFill>
                  <a:srgbClr val="5F6368"/>
                </a:solidFill>
                <a:latin typeface="Arial"/>
                <a:ea typeface="Arial"/>
                <a:cs typeface="Arial"/>
                <a:sym typeface="Arial"/>
              </a:rPr>
              <a:t>DESCRIBES THE SPREAD OF ONE CULTURE'S PRACTICES, BELIEFS, AND/OR ITEMS, LIKE FOOD, MUSIC</a:t>
            </a:r>
            <a:r>
              <a:rPr cap="none" sz="1400" lang="en-US">
                <a:solidFill>
                  <a:srgbClr val="4D5156"/>
                </a:solidFill>
                <a:latin typeface="Arial"/>
                <a:ea typeface="Arial"/>
                <a:cs typeface="Arial"/>
                <a:sym typeface="Arial"/>
              </a:rPr>
              <a:t>, OR TOOLS. (DISCUSSED IN VIDEO)</a:t>
            </a:r>
            <a:endParaRPr sz="1400">
              <a:solidFill>
                <a:srgbClr val="323F4F"/>
              </a:solidFill>
              <a:latin typeface="Calibri"/>
              <a:ea typeface="Calibri"/>
              <a:cs typeface="Calibri"/>
              <a:sym typeface="Calibri"/>
            </a:endParaRPr>
          </a:p>
          <a:p>
            <a:pPr algn="l" indent="0" lvl="0" marL="0" rtl="0">
              <a:lnSpc>
                <a:spcPct val="100000"/>
              </a:lnSpc>
              <a:spcBef>
                <a:spcPts val="576"/>
              </a:spcBef>
              <a:spcAft>
                <a:spcPts val="0"/>
              </a:spcAft>
              <a:buClr>
                <a:schemeClr val="accent6"/>
              </a:buClr>
              <a:buSzPts val="2300"/>
              <a:buNone/>
            </a:pPr>
            <a:r>
              <a:t/>
            </a:r>
            <a:endParaRPr cap="none" sz="2300">
              <a:solidFill>
                <a:srgbClr val="323F4F"/>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65" name="Shape 275"/>
        <p:cNvGrpSpPr/>
        <p:nvPr/>
      </p:nvGrpSpPr>
      <p:grpSpPr>
        <a:xfrm>
          <a:off x="0" y="0"/>
          <a:ext cx="0" cy="0"/>
          <a:chOff x="0" y="0"/>
          <a:chExt cx="0" cy="0"/>
        </a:xfrm>
      </p:grpSpPr>
      <p:sp>
        <p:nvSpPr>
          <p:cNvPr id="1048653" name="Google Shape;276;p28"/>
          <p:cNvSpPr txBox="1"/>
          <p:nvPr/>
        </p:nvSpPr>
        <p:spPr>
          <a:xfrm>
            <a:off x="4724400" y="3200400"/>
            <a:ext cx="2743200" cy="332700"/>
          </a:xfrm>
          <a:prstGeom prst="rect"/>
          <a:noFill/>
          <a:ln>
            <a:noFill/>
          </a:ln>
        </p:spPr>
        <p:txBody>
          <a:bodyPr anchor="t" anchorCtr="0" bIns="45700" lIns="91425" rIns="91425" spcFirstLastPara="1" tIns="45700" wrap="square">
            <a:spAutoFit/>
          </a:bodyPr>
          <a:p>
            <a:pPr algn="l" indent="0" lvl="0" marL="0" marR="0" rtl="0">
              <a:spcBef>
                <a:spcPts val="0"/>
              </a:spcBef>
              <a:spcAft>
                <a:spcPts val="0"/>
              </a:spcAft>
              <a:buNone/>
            </a:pPr>
            <a:r>
              <a:t/>
            </a:r>
            <a:endParaRPr sz="800">
              <a:solidFill>
                <a:schemeClr val="dk1"/>
              </a:solidFill>
              <a:latin typeface="EB Garamond"/>
              <a:ea typeface="EB Garamond"/>
              <a:cs typeface="EB Garamond"/>
              <a:sym typeface="EB Garamond"/>
            </a:endParaRPr>
          </a:p>
        </p:txBody>
      </p:sp>
      <p:pic>
        <p:nvPicPr>
          <p:cNvPr id="2097162" name=""/>
          <p:cNvPicPr>
            <a:picLocks/>
          </p:cNvPicPr>
          <p:nvPr>
            <a:videoFile r:link="rId1"/>
            <p:extLst>
              <p:ext uri="{DAA4B4D4-6D71-4841-9C94-3DE7FCFB9230}">
                <p14:media xmlns:p14="http://schemas.microsoft.com/office/powerpoint/2010/main" r:embed="rId2"/>
              </p:ext>
            </p:extLst>
          </p:nvPr>
        </p:nvPicPr>
        <p:blipFill>
          <a:blip xmlns:r="http://schemas.openxmlformats.org/officeDocument/2006/relationships" r:embed="rId3"/>
          <a:stretch>
            <a:fillRect/>
          </a:stretch>
        </p:blipFill>
        <p:spPr>
          <a:xfrm rot="0">
            <a:off x="436070" y="431951"/>
            <a:ext cx="11283143" cy="5954761"/>
          </a:xfrm>
          <a:prstGeom prst="rect"/>
        </p:spPr>
      </p:pic>
    </p:spTree>
  </p:cSld>
  <p:clrMapOvr>
    <a:masterClrMapping/>
  </p:clrMapOvr>
  <p:timing>
    <p:tnLst>
      <p:par>
        <p:cTn dur="indefinite" id="1" nodeType="tmRoot" restart="never">
          <p:childTnLst>
            <p:seq concurrent="1" nextAc="seek">
              <p:cTn evtFilter="cancelBubble" fill="hold" id="2" nodeType="interactiveSeq" restart="whenNotActive">
                <p:stCondLst>
                  <p:cond evt="onClick" delay="0">
                    <p:tgtEl>
                      <p:spTgt spid="2097162"/>
                    </p:tgtEl>
                  </p:cond>
                </p:stCondLst>
                <p:endSync evt="end" delay="0">
                  <p:rtn val="all"/>
                </p:endSync>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type="call" cmd="playFrom(0.0)">
                                      <p:cBhvr additive="base">
                                        <p:cTn dur="1" fill="hold" id="6"/>
                                        <p:tgtEl>
                                          <p:spTgt spid="2097162"/>
                                        </p:tgtEl>
                                      </p:cBhvr>
                                    </p:cmd>
                                  </p:childTnLst>
                                </p:cTn>
                              </p:par>
                            </p:childTnLst>
                          </p:cTn>
                        </p:par>
                      </p:childTnLst>
                    </p:cTn>
                  </p:par>
                </p:childTnLst>
              </p:cTn>
              <p:nextCondLst>
                <p:cond evt="onClick" delay="0">
                  <p:tgtEl>
                    <p:spTgt spid="2097162"/>
                  </p:tgtEl>
                </p:cond>
              </p:nextCondLst>
            </p:seq>
            <p:video fullScrn="0">
              <p:cMediaNode vol="50000">
                <p:cTn display="1" fill="hold" id="7">
                  <p:stCondLst>
                    <p:cond delay="indefinite"/>
                  </p:stCondLst>
                  <p:endCondLst>
                    <p:cond evt="onNext">
                      <p:tgtEl>
                        <p:sldTgt/>
                      </p:tgtEl>
                    </p:cond>
                    <p:cond evt="onPrev">
                      <p:tgtEl>
                        <p:sldTgt/>
                      </p:tgtEl>
                    </p:cond>
                  </p:endCondLst>
                </p:cTn>
                <p:tgtEl>
                  <p:spTgt spid="209716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69" name="Shape 281"/>
        <p:cNvGrpSpPr/>
        <p:nvPr/>
      </p:nvGrpSpPr>
      <p:grpSpPr>
        <a:xfrm>
          <a:off x="0" y="0"/>
          <a:ext cx="0" cy="0"/>
          <a:chOff x="0" y="0"/>
          <a:chExt cx="0" cy="0"/>
        </a:xfrm>
      </p:grpSpPr>
      <p:sp>
        <p:nvSpPr>
          <p:cNvPr id="1048672" name="Google Shape;282;p29"/>
          <p:cNvSpPr txBox="1"/>
          <p:nvPr>
            <p:ph type="title"/>
          </p:nvPr>
        </p:nvSpPr>
        <p:spPr>
          <a:xfrm>
            <a:off x="758952" y="1216152"/>
            <a:ext cx="10671048" cy="768096"/>
          </a:xfrm>
          <a:prstGeom prst="rect"/>
          <a:noFill/>
          <a:ln>
            <a:noFill/>
          </a:ln>
        </p:spPr>
        <p:txBody>
          <a:bodyPr anchor="t" anchorCtr="0" bIns="45700" lIns="91425" rIns="91425" spcFirstLastPara="1" tIns="45700" wrap="square">
            <a:noAutofit/>
          </a:bodyPr>
          <a:p>
            <a:pPr algn="ctr" indent="0" lvl="0" marL="0" rtl="0">
              <a:lnSpc>
                <a:spcPct val="100000"/>
              </a:lnSpc>
              <a:spcBef>
                <a:spcPts val="0"/>
              </a:spcBef>
              <a:spcAft>
                <a:spcPts val="0"/>
              </a:spcAft>
              <a:buClr>
                <a:schemeClr val="accent6"/>
              </a:buClr>
              <a:buSzPts val="4400"/>
              <a:buFont typeface="Arial Black"/>
              <a:buNone/>
            </a:pPr>
            <a:r>
              <a:rPr lang="en-US"/>
              <a:t>STATISTICS</a:t>
            </a:r>
          </a:p>
        </p:txBody>
      </p:sp>
      <p:sp>
        <p:nvSpPr>
          <p:cNvPr id="1048673" name="Google Shape;283;p29"/>
          <p:cNvSpPr txBox="1"/>
          <p:nvPr>
            <p:ph type="ftr" idx="11"/>
          </p:nvPr>
        </p:nvSpPr>
        <p:spPr>
          <a:xfrm>
            <a:off x="621792" y="457200"/>
            <a:ext cx="3200400" cy="274320"/>
          </a:xfrm>
          <a:prstGeom prst="rect"/>
          <a:noFill/>
          <a:ln>
            <a:noFill/>
          </a:ln>
        </p:spPr>
        <p:txBody>
          <a:bodyPr anchor="ctr" anchorCtr="0" bIns="45700" lIns="91425" rIns="91425" spcFirstLastPara="1" tIns="45700" wrap="square">
            <a:noAutofit/>
          </a:bodyPr>
          <a:p>
            <a:pPr algn="l" indent="0" lvl="0" marL="0" rtl="0">
              <a:spcBef>
                <a:spcPts val="0"/>
              </a:spcBef>
              <a:spcAft>
                <a:spcPts val="0"/>
              </a:spcAft>
              <a:buNone/>
            </a:pPr>
            <a:r>
              <a:rPr lang="en-US">
                <a:latin typeface="Arial"/>
                <a:ea typeface="Arial"/>
                <a:cs typeface="Arial"/>
                <a:sym typeface="Arial"/>
              </a:rPr>
              <a:t>Cultural Change</a:t>
            </a:r>
          </a:p>
        </p:txBody>
      </p:sp>
      <p:sp>
        <p:nvSpPr>
          <p:cNvPr id="1048674" name="Google Shape;284;p29"/>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8</a:t>
            </a:fld>
          </a:p>
        </p:txBody>
      </p:sp>
      <p:sp>
        <p:nvSpPr>
          <p:cNvPr id="1048675" name="Google Shape;285;p29"/>
          <p:cNvSpPr txBox="1"/>
          <p:nvPr/>
        </p:nvSpPr>
        <p:spPr>
          <a:xfrm>
            <a:off x="1245219" y="2258121"/>
            <a:ext cx="9153292" cy="4777700"/>
          </a:xfrm>
          <a:prstGeom prst="rect"/>
          <a:noFill/>
          <a:ln>
            <a:noFill/>
          </a:ln>
        </p:spPr>
        <p:txBody>
          <a:bodyPr anchor="t" anchorCtr="0" bIns="45700" lIns="91425" rIns="91425" spcFirstLastPara="1" tIns="45700" wrap="square">
            <a:spAutoFit/>
          </a:bodyPr>
          <a:p>
            <a:pPr algn="l" indent="-342900" lvl="0" marL="342900" marR="0" rtl="0">
              <a:spcBef>
                <a:spcPts val="0"/>
              </a:spcBef>
              <a:spcAft>
                <a:spcPts val="0"/>
              </a:spcAft>
              <a:buClr>
                <a:srgbClr val="202C8F"/>
              </a:buClr>
              <a:buSzPts val="2400"/>
              <a:buFont typeface="Courier New"/>
              <a:buChar char="o"/>
            </a:pPr>
            <a:r>
              <a:rPr sz="2400" lang="en-US">
                <a:solidFill>
                  <a:srgbClr val="202C8F"/>
                </a:solidFill>
                <a:highlight>
                  <a:srgbClr val="F7F7F8"/>
                </a:highlight>
                <a:latin typeface="EB Garamond"/>
                <a:ea typeface="EB Garamond"/>
                <a:cs typeface="EB Garamond"/>
                <a:sym typeface="EB Garamond"/>
              </a:rPr>
              <a:t>A</a:t>
            </a:r>
            <a:r>
              <a:rPr sz="2400" lang="en-US">
                <a:solidFill>
                  <a:schemeClr val="dk1"/>
                </a:solidFill>
                <a:latin typeface="EB Garamond"/>
                <a:ea typeface="EB Garamond"/>
                <a:cs typeface="EB Garamond"/>
                <a:sym typeface="EB Garamond"/>
              </a:rPr>
              <a:t>ccording to a survey conducted by the American Psychological Association in 2017, people who live in urban areas are more likely to report feeling stressed than those who live in rural areas. In the survey, 47% of urban residents reported feeling stressed, compared to 37% of rural residents.</a:t>
            </a:r>
            <a:endParaRPr sz="2400">
              <a:solidFill>
                <a:schemeClr val="dk1"/>
              </a:solidFill>
              <a:latin typeface="EB Garamond"/>
              <a:ea typeface="EB Garamond"/>
              <a:cs typeface="EB Garamond"/>
              <a:sym typeface="EB Garamond"/>
            </a:endParaRPr>
          </a:p>
          <a:p>
            <a:pPr algn="l" indent="0" lvl="0" marL="0" marR="0" rtl="0">
              <a:spcBef>
                <a:spcPts val="0"/>
              </a:spcBef>
              <a:spcAft>
                <a:spcPts val="0"/>
              </a:spcAft>
              <a:buNone/>
            </a:pPr>
            <a:r>
              <a:t/>
            </a:r>
            <a:endParaRPr sz="2400">
              <a:solidFill>
                <a:schemeClr val="dk1"/>
              </a:solidFill>
              <a:latin typeface="EB Garamond"/>
              <a:ea typeface="EB Garamond"/>
              <a:cs typeface="EB Garamond"/>
              <a:sym typeface="EB Garamond"/>
            </a:endParaRPr>
          </a:p>
          <a:p>
            <a:pPr algn="l" indent="-342900" lvl="0" marL="342900" marR="0" rtl="0">
              <a:spcBef>
                <a:spcPts val="0"/>
              </a:spcBef>
              <a:spcAft>
                <a:spcPts val="0"/>
              </a:spcAft>
              <a:buClr>
                <a:schemeClr val="dk1"/>
              </a:buClr>
              <a:buSzPts val="2400"/>
              <a:buFont typeface="Courier New"/>
              <a:buChar char="o"/>
            </a:pPr>
            <a:r>
              <a:rPr sz="2400" lang="en-US">
                <a:solidFill>
                  <a:schemeClr val="dk1"/>
                </a:solidFill>
                <a:latin typeface="EB Garamond"/>
                <a:ea typeface="EB Garamond"/>
                <a:cs typeface="EB Garamond"/>
                <a:sym typeface="EB Garamond"/>
              </a:rPr>
              <a:t>A survey conducted by the American Psychological Association in 2019 found that 54% of adults in the United States reported feeling unsure about their identity.</a:t>
            </a:r>
            <a:br>
              <a:rPr sz="2400" lang="en-US">
                <a:solidFill>
                  <a:srgbClr val="202C8F"/>
                </a:solidFill>
                <a:highlight>
                  <a:srgbClr val="F7F7F8"/>
                </a:highlight>
                <a:latin typeface="EB Garamond"/>
                <a:ea typeface="EB Garamond"/>
                <a:cs typeface="EB Garamond"/>
                <a:sym typeface="EB Garamond"/>
              </a:rPr>
            </a:br>
            <a:br>
              <a:rPr sz="2400" lang="en-US">
                <a:solidFill>
                  <a:srgbClr val="202C8F"/>
                </a:solidFill>
                <a:highlight>
                  <a:srgbClr val="F7F7F8"/>
                </a:highlight>
                <a:latin typeface="EB Garamond"/>
                <a:ea typeface="EB Garamond"/>
                <a:cs typeface="EB Garamond"/>
                <a:sym typeface="EB Garamond"/>
              </a:rPr>
            </a:br>
            <a:br>
              <a:rPr sz="1200" lang="en-US">
                <a:solidFill>
                  <a:schemeClr val="dk1"/>
                </a:solidFill>
                <a:highlight>
                  <a:srgbClr val="F7F7F8"/>
                </a:highlight>
                <a:latin typeface="EB Garamond"/>
                <a:ea typeface="EB Garamond"/>
                <a:cs typeface="EB Garamond"/>
                <a:sym typeface="EB Garamond"/>
              </a:rPr>
            </a:br>
            <a:endParaRPr sz="2400">
              <a:solidFill>
                <a:srgbClr val="202C8F"/>
              </a:solidFill>
              <a:latin typeface="EB Garamond"/>
              <a:ea typeface="EB Garamond"/>
              <a:cs typeface="EB Garamond"/>
              <a:sym typeface="EB Garamond"/>
            </a:endParaRPr>
          </a:p>
          <a:p>
            <a:pPr algn="l" indent="-190500" lvl="0" marL="342900" marR="0" rtl="0">
              <a:spcBef>
                <a:spcPts val="0"/>
              </a:spcBef>
              <a:spcAft>
                <a:spcPts val="0"/>
              </a:spcAft>
              <a:buClr>
                <a:schemeClr val="dk1"/>
              </a:buClr>
              <a:buSzPts val="2400"/>
              <a:buFont typeface="Courier New"/>
              <a:buNone/>
            </a:pPr>
            <a:r>
              <a:t/>
            </a:r>
            <a:endParaRPr sz="2400">
              <a:solidFill>
                <a:srgbClr val="202C8F"/>
              </a:solidFill>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73" name="Shape 289"/>
        <p:cNvGrpSpPr/>
        <p:nvPr/>
      </p:nvGrpSpPr>
      <p:grpSpPr>
        <a:xfrm>
          <a:off x="0" y="0"/>
          <a:ext cx="0" cy="0"/>
          <a:chOff x="0" y="0"/>
          <a:chExt cx="0" cy="0"/>
        </a:xfrm>
      </p:grpSpPr>
      <p:sp>
        <p:nvSpPr>
          <p:cNvPr id="1048705" name="Google Shape;290;p30"/>
          <p:cNvSpPr txBox="1"/>
          <p:nvPr>
            <p:ph type="title"/>
          </p:nvPr>
        </p:nvSpPr>
        <p:spPr>
          <a:xfrm>
            <a:off x="656733" y="139911"/>
            <a:ext cx="10782559" cy="1167681"/>
          </a:xfrm>
          <a:prstGeom prst="rect"/>
          <a:noFill/>
          <a:ln>
            <a:noFill/>
          </a:ln>
        </p:spPr>
        <p:txBody>
          <a:bodyPr anchor="t" anchorCtr="0" bIns="45700" lIns="91425" rIns="91425" spcFirstLastPara="1" tIns="45700" wrap="square">
            <a:noAutofit/>
          </a:bodyPr>
          <a:p>
            <a:pPr algn="ctr" indent="0" lvl="0" marL="0" rtl="0">
              <a:lnSpc>
                <a:spcPct val="100000"/>
              </a:lnSpc>
              <a:spcBef>
                <a:spcPts val="0"/>
              </a:spcBef>
              <a:spcAft>
                <a:spcPts val="0"/>
              </a:spcAft>
              <a:buClr>
                <a:schemeClr val="accent6"/>
              </a:buClr>
              <a:buSzPts val="4400"/>
              <a:buFont typeface="Arial Black"/>
              <a:buNone/>
            </a:pPr>
            <a:r>
              <a:rPr lang="en-US"/>
              <a:t>CAUSES</a:t>
            </a:r>
          </a:p>
          <a:p>
            <a:pPr algn="ctr" indent="0" lvl="0" marL="0" rtl="0">
              <a:lnSpc>
                <a:spcPct val="100000"/>
              </a:lnSpc>
              <a:spcBef>
                <a:spcPts val="0"/>
              </a:spcBef>
              <a:spcAft>
                <a:spcPts val="0"/>
              </a:spcAft>
              <a:buClr>
                <a:schemeClr val="accent6"/>
              </a:buClr>
              <a:buSzPts val="4400"/>
              <a:buFont typeface="Arial Black"/>
              <a:buNone/>
            </a:pPr>
            <a:r>
              <a:t/>
            </a:r>
          </a:p>
          <a:p>
            <a:pPr algn="ctr" indent="0" lvl="0" marL="0" rtl="0">
              <a:lnSpc>
                <a:spcPct val="100000"/>
              </a:lnSpc>
              <a:spcBef>
                <a:spcPts val="0"/>
              </a:spcBef>
              <a:spcAft>
                <a:spcPts val="0"/>
              </a:spcAft>
              <a:buClr>
                <a:schemeClr val="accent6"/>
              </a:buClr>
              <a:buSzPts val="4400"/>
              <a:buFont typeface="Arial Black"/>
              <a:buNone/>
            </a:pPr>
            <a:r>
              <a:t/>
            </a:r>
          </a:p>
        </p:txBody>
      </p:sp>
      <p:sp>
        <p:nvSpPr>
          <p:cNvPr id="1048706" name="Google Shape;291;p30"/>
          <p:cNvSpPr txBox="1"/>
          <p:nvPr>
            <p:ph type="sldNum" idx="12"/>
          </p:nvPr>
        </p:nvSpPr>
        <p:spPr>
          <a:xfrm>
            <a:off x="10945368" y="457200"/>
            <a:ext cx="987552" cy="274320"/>
          </a:xfrm>
          <a:prstGeom prst="rect"/>
          <a:noFill/>
          <a:ln>
            <a:noFill/>
          </a:ln>
        </p:spPr>
        <p:txBody>
          <a:bodyPr anchor="ctr" anchorCtr="0" bIns="45700" lIns="91425" rIns="91425" spcFirstLastPara="1" tIns="45700" wrap="square">
            <a:noAutofit/>
          </a:bodyPr>
          <a:p>
            <a:pPr algn="ctr" indent="0" lvl="0" marL="0" rtl="0">
              <a:spcBef>
                <a:spcPts val="0"/>
              </a:spcBef>
              <a:spcAft>
                <a:spcPts val="0"/>
              </a:spcAft>
              <a:buNone/>
            </a:pPr>
            <a:fld id="{00000000-1234-1234-1234-123412341234}" type="slidenum">
              <a:rPr lang="en-US"/>
              <a:t>9</a:t>
            </a:fld>
          </a:p>
        </p:txBody>
      </p:sp>
      <p:sp>
        <p:nvSpPr>
          <p:cNvPr id="1048707" name="Google Shape;292;p30"/>
          <p:cNvSpPr txBox="1"/>
          <p:nvPr/>
        </p:nvSpPr>
        <p:spPr>
          <a:xfrm>
            <a:off x="381000" y="1307592"/>
            <a:ext cx="11430000" cy="5011500"/>
          </a:xfrm>
          <a:prstGeom prst="rect"/>
          <a:noFill/>
          <a:ln>
            <a:noFill/>
          </a:ln>
        </p:spPr>
        <p:txBody>
          <a:bodyPr anchor="b" anchorCtr="0" bIns="45700" lIns="91425" rIns="91425" spcFirstLastPara="1" tIns="45700" wrap="square">
            <a:noAutofit/>
          </a:bodyPr>
          <a:p>
            <a:pPr algn="l" indent="-355600" lvl="0" marL="457200" rtl="0">
              <a:lnSpc>
                <a:spcPct val="115000"/>
              </a:lnSpc>
              <a:spcBef>
                <a:spcPts val="1500"/>
              </a:spcBef>
              <a:spcAft>
                <a:spcPts val="0"/>
              </a:spcAft>
              <a:buClr>
                <a:schemeClr val="dk1"/>
              </a:buClr>
              <a:buSzPts val="2000"/>
              <a:buFont typeface="Roboto"/>
              <a:buChar char="➢"/>
            </a:pPr>
            <a:r>
              <a:rPr b="1" sz="2000" lang="en-US">
                <a:solidFill>
                  <a:schemeClr val="dk1"/>
                </a:solidFill>
                <a:highlight>
                  <a:schemeClr val="lt1"/>
                </a:highlight>
                <a:latin typeface="Roboto"/>
                <a:ea typeface="Roboto"/>
                <a:cs typeface="Roboto"/>
                <a:sym typeface="Roboto"/>
              </a:rPr>
              <a:t>Technological advancements:</a:t>
            </a:r>
            <a:r>
              <a:rPr sz="2000" lang="en-US">
                <a:solidFill>
                  <a:schemeClr val="dk1"/>
                </a:solidFill>
                <a:highlight>
                  <a:schemeClr val="lt1"/>
                </a:highlight>
                <a:latin typeface="Roboto"/>
                <a:ea typeface="Roboto"/>
                <a:cs typeface="Roboto"/>
                <a:sym typeface="Roboto"/>
              </a:rPr>
              <a:t> New technologies often influence the way people live, work, and communicate, and can cause significant changes in cultural practices and values. Eg:increased use of phones and social media.</a:t>
            </a:r>
            <a:endParaRPr sz="2000">
              <a:solidFill>
                <a:schemeClr val="dk1"/>
              </a:solidFill>
              <a:highlight>
                <a:schemeClr val="lt1"/>
              </a:highlight>
              <a:latin typeface="Roboto"/>
              <a:ea typeface="Roboto"/>
              <a:cs typeface="Roboto"/>
              <a:sym typeface="Roboto"/>
            </a:endParaRPr>
          </a:p>
          <a:p>
            <a:pPr algn="l" indent="-355600" lvl="0" marL="457200" rtl="0">
              <a:lnSpc>
                <a:spcPct val="115000"/>
              </a:lnSpc>
              <a:spcBef>
                <a:spcPts val="0"/>
              </a:spcBef>
              <a:spcAft>
                <a:spcPts val="0"/>
              </a:spcAft>
              <a:buClr>
                <a:schemeClr val="dk1"/>
              </a:buClr>
              <a:buSzPts val="2000"/>
              <a:buFont typeface="Roboto"/>
              <a:buChar char="➢"/>
            </a:pPr>
            <a:r>
              <a:rPr b="1" sz="2000" lang="en-US">
                <a:solidFill>
                  <a:schemeClr val="dk1"/>
                </a:solidFill>
                <a:highlight>
                  <a:schemeClr val="lt1"/>
                </a:highlight>
                <a:latin typeface="Roboto"/>
                <a:ea typeface="Roboto"/>
                <a:cs typeface="Roboto"/>
                <a:sym typeface="Roboto"/>
              </a:rPr>
              <a:t>Globalization:</a:t>
            </a:r>
            <a:r>
              <a:rPr sz="2000" lang="en-US">
                <a:solidFill>
                  <a:schemeClr val="dk1"/>
                </a:solidFill>
                <a:highlight>
                  <a:schemeClr val="lt1"/>
                </a:highlight>
                <a:latin typeface="Roboto"/>
                <a:ea typeface="Roboto"/>
                <a:cs typeface="Roboto"/>
                <a:sym typeface="Roboto"/>
              </a:rPr>
              <a:t> The increasing interconnectedness of the world has led to the spread of ideas, values, and practices across cultures, which can lead to cultural blending and the emergence of new cultural practices.Eg:influence from </a:t>
            </a:r>
            <a:r>
              <a:rPr sz="2000" lang="en-US">
                <a:solidFill>
                  <a:schemeClr val="dk1"/>
                </a:solidFill>
                <a:highlight>
                  <a:schemeClr val="lt1"/>
                </a:highlight>
                <a:latin typeface="Roboto"/>
                <a:ea typeface="Roboto"/>
                <a:cs typeface="Roboto"/>
                <a:sym typeface="Roboto"/>
              </a:rPr>
              <a:t>hollywood</a:t>
            </a:r>
            <a:r>
              <a:rPr sz="2000" lang="en-US">
                <a:solidFill>
                  <a:schemeClr val="dk1"/>
                </a:solidFill>
                <a:highlight>
                  <a:schemeClr val="lt1"/>
                </a:highlight>
                <a:latin typeface="Roboto"/>
                <a:ea typeface="Roboto"/>
                <a:cs typeface="Roboto"/>
                <a:sym typeface="Roboto"/>
              </a:rPr>
              <a:t>/bollywood movies.</a:t>
            </a:r>
            <a:endParaRPr sz="2000">
              <a:solidFill>
                <a:schemeClr val="dk1"/>
              </a:solidFill>
              <a:highlight>
                <a:schemeClr val="lt1"/>
              </a:highlight>
              <a:latin typeface="Roboto"/>
              <a:ea typeface="Roboto"/>
              <a:cs typeface="Roboto"/>
              <a:sym typeface="Roboto"/>
            </a:endParaRPr>
          </a:p>
          <a:p>
            <a:pPr algn="l" indent="-355600" lvl="0" marL="457200" rtl="0">
              <a:lnSpc>
                <a:spcPct val="115000"/>
              </a:lnSpc>
              <a:spcBef>
                <a:spcPts val="0"/>
              </a:spcBef>
              <a:spcAft>
                <a:spcPts val="0"/>
              </a:spcAft>
              <a:buClr>
                <a:schemeClr val="dk1"/>
              </a:buClr>
              <a:buSzPts val="2000"/>
              <a:buFont typeface="Roboto"/>
              <a:buChar char="➢"/>
            </a:pPr>
            <a:r>
              <a:rPr b="1" sz="2000" lang="en-US">
                <a:solidFill>
                  <a:schemeClr val="dk1"/>
                </a:solidFill>
                <a:highlight>
                  <a:schemeClr val="lt1"/>
                </a:highlight>
                <a:latin typeface="Roboto"/>
                <a:ea typeface="Roboto"/>
                <a:cs typeface="Roboto"/>
                <a:sym typeface="Roboto"/>
              </a:rPr>
              <a:t>Environmental factors:</a:t>
            </a:r>
            <a:r>
              <a:rPr sz="2000" lang="en-US">
                <a:solidFill>
                  <a:schemeClr val="dk1"/>
                </a:solidFill>
                <a:highlight>
                  <a:schemeClr val="lt1"/>
                </a:highlight>
                <a:latin typeface="Roboto"/>
                <a:ea typeface="Roboto"/>
                <a:cs typeface="Roboto"/>
                <a:sym typeface="Roboto"/>
              </a:rPr>
              <a:t> Changes in the physical environment, such as natural disasters or climate change, can impact cultural practices and values as people adapt to new conditions.Eg: specialized designing of houses, food </a:t>
            </a:r>
            <a:r>
              <a:rPr sz="2000" lang="en-US">
                <a:solidFill>
                  <a:schemeClr val="dk1"/>
                </a:solidFill>
                <a:highlight>
                  <a:schemeClr val="lt1"/>
                </a:highlight>
                <a:latin typeface="Roboto"/>
                <a:ea typeface="Roboto"/>
                <a:cs typeface="Roboto"/>
                <a:sym typeface="Roboto"/>
              </a:rPr>
              <a:t>preparation</a:t>
            </a:r>
            <a:r>
              <a:rPr sz="2000" lang="en-US">
                <a:solidFill>
                  <a:schemeClr val="dk1"/>
                </a:solidFill>
                <a:highlight>
                  <a:schemeClr val="lt1"/>
                </a:highlight>
                <a:latin typeface="Roboto"/>
                <a:ea typeface="Roboto"/>
                <a:cs typeface="Roboto"/>
                <a:sym typeface="Roboto"/>
              </a:rPr>
              <a:t>.</a:t>
            </a:r>
            <a:endParaRPr sz="2000">
              <a:solidFill>
                <a:schemeClr val="dk1"/>
              </a:solidFill>
              <a:highlight>
                <a:schemeClr val="lt1"/>
              </a:highlight>
              <a:latin typeface="Roboto"/>
              <a:ea typeface="Roboto"/>
              <a:cs typeface="Roboto"/>
              <a:sym typeface="Roboto"/>
            </a:endParaRPr>
          </a:p>
          <a:p>
            <a:pPr algn="l" indent="-355600" lvl="0" marL="457200" rtl="0">
              <a:lnSpc>
                <a:spcPct val="115000"/>
              </a:lnSpc>
              <a:spcBef>
                <a:spcPts val="0"/>
              </a:spcBef>
              <a:spcAft>
                <a:spcPts val="0"/>
              </a:spcAft>
              <a:buClr>
                <a:schemeClr val="dk1"/>
              </a:buClr>
              <a:buSzPts val="2000"/>
              <a:buFont typeface="Roboto"/>
              <a:buChar char="➢"/>
            </a:pPr>
            <a:r>
              <a:rPr b="1" sz="2000" lang="en-US">
                <a:solidFill>
                  <a:schemeClr val="dk1"/>
                </a:solidFill>
                <a:highlight>
                  <a:schemeClr val="lt1"/>
                </a:highlight>
                <a:latin typeface="Roboto"/>
                <a:ea typeface="Roboto"/>
                <a:cs typeface="Roboto"/>
                <a:sym typeface="Roboto"/>
              </a:rPr>
              <a:t>Demographic shifts:</a:t>
            </a:r>
            <a:r>
              <a:rPr sz="2000" lang="en-US">
                <a:solidFill>
                  <a:schemeClr val="dk1"/>
                </a:solidFill>
                <a:highlight>
                  <a:schemeClr val="lt1"/>
                </a:highlight>
                <a:latin typeface="Roboto"/>
                <a:ea typeface="Roboto"/>
                <a:cs typeface="Roboto"/>
                <a:sym typeface="Roboto"/>
              </a:rPr>
              <a:t> Changes in population size, age structure, or migration patterns can also lead to cultural change, as different groups with diverse cultural backgrounds come into contact and interact with each other.Eg:large number of people migrating from rural to urban.</a:t>
            </a:r>
            <a:endParaRPr sz="2000">
              <a:solidFill>
                <a:schemeClr val="dk1"/>
              </a:solidFill>
              <a:highlight>
                <a:schemeClr val="lt1"/>
              </a:highlight>
              <a:latin typeface="Roboto"/>
              <a:ea typeface="Roboto"/>
              <a:cs typeface="Roboto"/>
              <a:sym typeface="Roboto"/>
            </a:endParaRPr>
          </a:p>
          <a:p>
            <a:pPr algn="l" indent="-355600" lvl="0" marL="457200" rtl="0">
              <a:lnSpc>
                <a:spcPct val="115000"/>
              </a:lnSpc>
              <a:spcBef>
                <a:spcPts val="0"/>
              </a:spcBef>
              <a:spcAft>
                <a:spcPts val="0"/>
              </a:spcAft>
              <a:buClr>
                <a:schemeClr val="dk1"/>
              </a:buClr>
              <a:buSzPts val="2000"/>
              <a:buFont typeface="Roboto"/>
              <a:buChar char="➢"/>
            </a:pPr>
            <a:r>
              <a:rPr b="1" sz="2000" lang="en-US">
                <a:solidFill>
                  <a:schemeClr val="dk1"/>
                </a:solidFill>
                <a:highlight>
                  <a:schemeClr val="lt1"/>
                </a:highlight>
                <a:latin typeface="Roboto"/>
                <a:ea typeface="Roboto"/>
                <a:cs typeface="Roboto"/>
                <a:sym typeface="Roboto"/>
              </a:rPr>
              <a:t>Political and economic factors</a:t>
            </a:r>
            <a:r>
              <a:rPr sz="2000" lang="en-US">
                <a:solidFill>
                  <a:schemeClr val="dk1"/>
                </a:solidFill>
                <a:highlight>
                  <a:schemeClr val="lt1"/>
                </a:highlight>
                <a:latin typeface="Roboto"/>
                <a:ea typeface="Roboto"/>
                <a:cs typeface="Roboto"/>
                <a:sym typeface="Roboto"/>
              </a:rPr>
              <a:t>: Changes in political systems or economic conditions can have significant impacts on cultural practices and values, as people adapt to new rules and systems.Eg;inflation lead to changes in lifestyle.</a:t>
            </a:r>
            <a:endParaRPr sz="2000">
              <a:solidFill>
                <a:schemeClr val="dk1"/>
              </a:solidFill>
              <a:highlight>
                <a:schemeClr val="lt1"/>
              </a:highlight>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r="5400000" dist="20000" rotWithShape="0">
              <a:srgbClr val="000000">
                <a:alpha val="38000"/>
              </a:srgbClr>
            </a:outerShdw>
          </a:effectLst>
        </a:effectStyle>
        <a:effectStyle>
          <a:effectLst>
            <a:outerShdw blurRad="40000" dir="5400000" dist="23000" rotWithShape="0">
              <a:srgbClr val="000000">
                <a:alpha val="35000"/>
              </a:srgbClr>
            </a:outerShdw>
          </a:effectLst>
        </a:effectStyle>
        <a:effectStyle>
          <a:effectLst>
            <a:outerShdw blurRad="40000" dir="5400000" dist="23000" rotWithShape="0">
              <a:srgbClr val="000000">
                <a:alpha val="35000"/>
              </a:srgbClr>
            </a:outerShdw>
          </a:effectLst>
          <a:scene3d>
            <a:camera prst="orthographicFront">
              <a:rot lat="0" lon="0" rev="0"/>
            </a:camera>
            <a:lightRig dir="t" rig="threeP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ScaleCrop>0</ScaleCrop>
  <LinksUpToDate>0</LinksUpToDate>
</Properties>
</file>

<file path=docProps/core.xml><?xml version="1.0" encoding="utf-8"?>
<cp:coreProperties xmlns:cp="http://schemas.openxmlformats.org/package/2006/metadata/core-properties" xmlns:dc="http://purl.org/dc/elements/1.1/" xmlns:dcterms="http://purl.org/dc/terms/" xmlns:xsi="http://www.w3.org/2001/XMLSchema-instance">
  <dc:creator>HD1907</dc:creator>
  <dcterms:created xsi:type="dcterms:W3CDTF">2023-05-04T19:50:54Z</dcterms:created>
  <dcterms:modified xsi:type="dcterms:W3CDTF">2023-05-04T19:50:54Z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7979995ef2b842d0bb10e6a3dc8e2873</vt:lpwstr>
  </property>
</Properties>
</file>